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5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3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7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5639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766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26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60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40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2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25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6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75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90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3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4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2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2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256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79462"/>
            <a:ext cx="8791575" cy="769121"/>
          </a:xfrm>
        </p:spPr>
        <p:txBody>
          <a:bodyPr>
            <a:normAutofit/>
          </a:bodyPr>
          <a:lstStyle/>
          <a:p>
            <a:pPr algn="ctr" rtl="1"/>
            <a:r>
              <a:rPr lang="he-IL" dirty="0">
                <a:latin typeface="+mn-lt"/>
                <a:ea typeface="+mn-ea"/>
                <a:cs typeface="+mn-cs"/>
              </a:rPr>
              <a:t>ד"ר </a:t>
            </a:r>
            <a:r>
              <a:rPr lang="he-IL" dirty="0" smtClean="0">
                <a:latin typeface="+mn-lt"/>
                <a:ea typeface="+mn-ea"/>
                <a:cs typeface="+mn-cs"/>
              </a:rPr>
              <a:t>מתן </a:t>
            </a:r>
            <a:r>
              <a:rPr lang="he-IL" dirty="0" err="1" smtClean="0">
                <a:latin typeface="+mn-lt"/>
                <a:ea typeface="+mn-ea"/>
                <a:cs typeface="+mn-cs"/>
              </a:rPr>
              <a:t>שנידרמן</a:t>
            </a: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2989" y="948582"/>
            <a:ext cx="9276065" cy="5544581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he-IL" sz="3200" b="1" u="sng" dirty="0" smtClean="0">
                <a:solidFill>
                  <a:schemeClr val="tx1"/>
                </a:solidFill>
              </a:rPr>
              <a:t>רקע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תואר ראשון במתמטיקה 1998-2001;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תואר שני במתמטיקה 2001-2004, נושא עבודת התזה: משוואות </a:t>
            </a:r>
            <a:r>
              <a:rPr lang="he-IL" sz="3200" dirty="0" err="1" smtClean="0">
                <a:solidFill>
                  <a:schemeClr val="tx1"/>
                </a:solidFill>
              </a:rPr>
              <a:t>אוילר</a:t>
            </a:r>
            <a:r>
              <a:rPr lang="he-IL" sz="3200" dirty="0" smtClean="0">
                <a:solidFill>
                  <a:schemeClr val="tx1"/>
                </a:solidFill>
              </a:rPr>
              <a:t> ב-</a:t>
            </a:r>
            <a:r>
              <a:rPr lang="en-US" sz="3200" dirty="0" smtClean="0">
                <a:solidFill>
                  <a:schemeClr val="tx1"/>
                </a:solidFill>
              </a:rPr>
              <a:t>so(4)</a:t>
            </a:r>
            <a:r>
              <a:rPr lang="he-IL" sz="3200" dirty="0" smtClean="0">
                <a:solidFill>
                  <a:schemeClr val="tx1"/>
                </a:solidFill>
              </a:rPr>
              <a:t>: המקרה </a:t>
            </a:r>
            <a:r>
              <a:rPr lang="he-IL" sz="3200" dirty="0" err="1" smtClean="0">
                <a:solidFill>
                  <a:schemeClr val="tx1"/>
                </a:solidFill>
              </a:rPr>
              <a:t>האינטגרבילי</a:t>
            </a:r>
            <a:r>
              <a:rPr lang="he-IL" sz="3200" dirty="0" smtClean="0">
                <a:solidFill>
                  <a:schemeClr val="tx1"/>
                </a:solidFill>
              </a:rPr>
              <a:t> והמקרה הלא </a:t>
            </a:r>
            <a:r>
              <a:rPr lang="he-IL" sz="3200" dirty="0" err="1" smtClean="0">
                <a:solidFill>
                  <a:schemeClr val="tx1"/>
                </a:solidFill>
              </a:rPr>
              <a:t>אינטגרבילי</a:t>
            </a:r>
            <a:r>
              <a:rPr lang="he-IL" sz="3200" dirty="0" smtClean="0">
                <a:solidFill>
                  <a:schemeClr val="tx1"/>
                </a:solidFill>
              </a:rPr>
              <a:t>;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דוקטורט </a:t>
            </a: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cap="none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.D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r>
              <a:rPr lang="he-IL" sz="3200" dirty="0" smtClean="0">
                <a:solidFill>
                  <a:schemeClr val="tx1"/>
                </a:solidFill>
              </a:rPr>
              <a:t> במתמטיקה/ניהול שרשרת האספקה 2005-2008 </a:t>
            </a:r>
            <a:r>
              <a:rPr lang="he-IL" sz="3200" dirty="0" err="1" smtClean="0">
                <a:solidFill>
                  <a:schemeClr val="tx1"/>
                </a:solidFill>
              </a:rPr>
              <a:t>בנושא:בקרת</a:t>
            </a:r>
            <a:r>
              <a:rPr lang="he-IL" sz="3200" dirty="0" smtClean="0">
                <a:solidFill>
                  <a:schemeClr val="tx1"/>
                </a:solidFill>
              </a:rPr>
              <a:t> יצור אופטימלית </a:t>
            </a:r>
            <a:r>
              <a:rPr lang="he-IL" sz="3200" dirty="0" err="1" smtClean="0">
                <a:solidFill>
                  <a:schemeClr val="tx1"/>
                </a:solidFill>
              </a:rPr>
              <a:t>סטוכסטית</a:t>
            </a:r>
            <a:r>
              <a:rPr lang="he-IL" sz="3200" dirty="0" smtClean="0">
                <a:solidFill>
                  <a:schemeClr val="tx1"/>
                </a:solidFill>
              </a:rPr>
              <a:t> עבור חידוש מלאי רציף עם עדכונים תקופתיים;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rgbClr val="FFFF00"/>
                </a:solidFill>
              </a:rPr>
              <a:t>חוקר בעיות בנושא ניהול שרשרת הספקה, ניהול מלאי, ניהול תחבורה ציבורית וייצור אנרגיה.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rgbClr val="FFFF00"/>
                </a:solidFill>
              </a:rPr>
              <a:t>משתמש במודלים מתמטיים דטרמיניסטיים </a:t>
            </a:r>
            <a:r>
              <a:rPr lang="he-IL" sz="3200" dirty="0" err="1" smtClean="0">
                <a:solidFill>
                  <a:srgbClr val="FFFF00"/>
                </a:solidFill>
              </a:rPr>
              <a:t>וסטוכסטיים</a:t>
            </a:r>
            <a:r>
              <a:rPr lang="he-IL" sz="3200" dirty="0" smtClean="0">
                <a:solidFill>
                  <a:srgbClr val="FFFF00"/>
                </a:solidFill>
              </a:rPr>
              <a:t> לפתרון בעיות אופטימיזציה.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rgbClr val="FFFF00"/>
                </a:solidFill>
              </a:rPr>
              <a:t>משתמש בכלים קלאסיים של חקר ביצועים ובלימוד "חיזוק".</a:t>
            </a:r>
          </a:p>
          <a:p>
            <a:pPr algn="r" rtl="1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8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79462"/>
            <a:ext cx="8791575" cy="769121"/>
          </a:xfrm>
        </p:spPr>
        <p:txBody>
          <a:bodyPr>
            <a:normAutofit/>
          </a:bodyPr>
          <a:lstStyle/>
          <a:p>
            <a:pPr algn="ctr" rtl="1"/>
            <a:r>
              <a:rPr lang="he-IL" dirty="0">
                <a:latin typeface="+mn-lt"/>
                <a:ea typeface="+mn-ea"/>
                <a:cs typeface="+mn-cs"/>
              </a:rPr>
              <a:t>ד"ר </a:t>
            </a:r>
            <a:r>
              <a:rPr lang="he-IL" dirty="0" smtClean="0">
                <a:latin typeface="+mn-lt"/>
                <a:ea typeface="+mn-ea"/>
                <a:cs typeface="+mn-cs"/>
              </a:rPr>
              <a:t>מתן </a:t>
            </a:r>
            <a:r>
              <a:rPr lang="he-IL" dirty="0" err="1" smtClean="0">
                <a:latin typeface="+mn-lt"/>
                <a:ea typeface="+mn-ea"/>
                <a:cs typeface="+mn-cs"/>
              </a:rPr>
              <a:t>שנידרמן</a:t>
            </a:r>
            <a:endParaRPr lang="en-US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3528" y="948583"/>
            <a:ext cx="9240851" cy="5742774"/>
          </a:xfrm>
        </p:spPr>
        <p:txBody>
          <a:bodyPr>
            <a:noAutofit/>
          </a:bodyPr>
          <a:lstStyle/>
          <a:p>
            <a:pPr algn="r" rtl="1"/>
            <a:r>
              <a:rPr lang="he-IL" b="1" u="sng" dirty="0" smtClean="0">
                <a:solidFill>
                  <a:schemeClr val="tx1"/>
                </a:solidFill>
              </a:rPr>
              <a:t>מחקרים מובילים</a:t>
            </a:r>
          </a:p>
          <a:p>
            <a:pPr lvl="0" algn="just" rtl="0"/>
            <a:r>
              <a:rPr lang="en-US" b="1" dirty="0" smtClean="0">
                <a:solidFill>
                  <a:srgbClr val="FFFF00"/>
                </a:solidFill>
                <a:effectLst/>
              </a:rPr>
              <a:t>Myopic </a:t>
            </a:r>
            <a:r>
              <a:rPr lang="en-US" b="1" dirty="0">
                <a:solidFill>
                  <a:srgbClr val="FFFF00"/>
                </a:solidFill>
                <a:effectLst/>
              </a:rPr>
              <a:t>Control of Stochastic Inventories with Intermittent </a:t>
            </a:r>
            <a:r>
              <a:rPr lang="en-US" b="1" dirty="0" smtClean="0">
                <a:solidFill>
                  <a:srgbClr val="FFFF00"/>
                </a:solidFill>
                <a:effectLst/>
              </a:rPr>
              <a:t>Updates</a:t>
            </a:r>
            <a:r>
              <a:rPr lang="en-US" b="1" dirty="0">
                <a:effectLst/>
              </a:rPr>
              <a:t>.</a:t>
            </a:r>
            <a:endParaRPr lang="en-US" b="1" dirty="0" smtClean="0">
              <a:effectLst/>
            </a:endParaRPr>
          </a:p>
          <a:p>
            <a:pPr lvl="0" algn="just" rtl="0"/>
            <a:r>
              <a:rPr lang="en-US" b="1" dirty="0" smtClean="0">
                <a:solidFill>
                  <a:srgbClr val="FF0000"/>
                </a:solidFill>
                <a:effectLst/>
              </a:rPr>
              <a:t>Public-Transit </a:t>
            </a:r>
            <a:r>
              <a:rPr lang="en-US" b="1" dirty="0">
                <a:solidFill>
                  <a:srgbClr val="FF0000"/>
                </a:solidFill>
                <a:effectLst/>
              </a:rPr>
              <a:t>Frequency Setting Using Minimum-Cost Approach with Stochastic Demand and Travel Time. </a:t>
            </a:r>
            <a:endParaRPr lang="en-US" b="1" dirty="0" smtClean="0">
              <a:solidFill>
                <a:srgbClr val="FF0000"/>
              </a:solidFill>
              <a:effectLst/>
            </a:endParaRPr>
          </a:p>
          <a:p>
            <a:pPr lvl="0" algn="just" rtl="0"/>
            <a:r>
              <a:rPr lang="en-US" b="1" dirty="0">
                <a:solidFill>
                  <a:srgbClr val="0070C0"/>
                </a:solidFill>
                <a:effectLst/>
              </a:rPr>
              <a:t>The Impact of Partial Information Sharing in a Two-Echelon Supply Chain</a:t>
            </a:r>
            <a:r>
              <a:rPr lang="en-US" b="1" dirty="0" smtClean="0">
                <a:solidFill>
                  <a:srgbClr val="0070C0"/>
                </a:solidFill>
                <a:effectLst/>
              </a:rPr>
              <a:t>.</a:t>
            </a:r>
          </a:p>
          <a:p>
            <a:pPr lvl="0" algn="just" rtl="0"/>
            <a:r>
              <a:rPr lang="en-US" b="1" dirty="0">
                <a:solidFill>
                  <a:srgbClr val="7030A0"/>
                </a:solidFill>
                <a:effectLst/>
              </a:rPr>
              <a:t>Cogeneration versus Natural Gas Steam boiler: A Techno-Economic Model. </a:t>
            </a:r>
            <a:endParaRPr lang="en-US" b="1" dirty="0" smtClean="0">
              <a:solidFill>
                <a:srgbClr val="7030A0"/>
              </a:solidFill>
              <a:effectLst/>
            </a:endParaRPr>
          </a:p>
          <a:p>
            <a:pPr lvl="0" algn="just" rtl="0"/>
            <a:r>
              <a:rPr lang="en-US" b="1" dirty="0">
                <a:solidFill>
                  <a:schemeClr val="accent3">
                    <a:lumMod val="50000"/>
                  </a:schemeClr>
                </a:solidFill>
                <a:effectLst/>
              </a:rPr>
              <a:t>Control and Enforcement in order to Increase Supplier Inventory in a JIT Contract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.</a:t>
            </a:r>
          </a:p>
          <a:p>
            <a:pPr lvl="0" algn="just" rtl="0"/>
            <a:r>
              <a:rPr lang="en-US" b="1" dirty="0">
                <a:solidFill>
                  <a:srgbClr val="002060"/>
                </a:solidFill>
                <a:effectLst/>
              </a:rPr>
              <a:t>Postponed Two-Pricing and Ordering Opportunity for Selling a Single Season Inventoried Product. </a:t>
            </a:r>
            <a:endParaRPr lang="en-US" b="1" dirty="0" smtClean="0">
              <a:solidFill>
                <a:srgbClr val="002060"/>
              </a:solidFill>
              <a:effectLst/>
            </a:endParaRPr>
          </a:p>
          <a:p>
            <a:pPr lvl="0" algn="just" rt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306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עגל">
  <a:themeElements>
    <a:clrScheme name="מעגל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מעגל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עגל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TM04033919[[fn=מעגל]]</Template>
  <TotalTime>140</TotalTime>
  <Words>162</Words>
  <Application>Microsoft Office PowerPoint</Application>
  <PresentationFormat>מסך רחב</PresentationFormat>
  <Paragraphs>16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Tw Cen MT</vt:lpstr>
      <vt:lpstr>מעגל</vt:lpstr>
      <vt:lpstr>ד"ר מתן שנידרמן</vt:lpstr>
      <vt:lpstr>ד"ר מתן שנידרמן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ד"ר טל אבינדב</dc:title>
  <dc:creator>Tal Avinadav</dc:creator>
  <cp:lastModifiedBy>רונית פולק</cp:lastModifiedBy>
  <cp:revision>14</cp:revision>
  <dcterms:created xsi:type="dcterms:W3CDTF">2019-12-24T14:43:09Z</dcterms:created>
  <dcterms:modified xsi:type="dcterms:W3CDTF">2019-12-31T07:12:19Z</dcterms:modified>
</cp:coreProperties>
</file>