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79462"/>
            <a:ext cx="8791575" cy="769121"/>
          </a:xfrm>
        </p:spPr>
        <p:txBody>
          <a:bodyPr>
            <a:normAutofit/>
          </a:bodyPr>
          <a:lstStyle/>
          <a:p>
            <a:pPr algn="ctr" rtl="1"/>
            <a:r>
              <a:rPr lang="he-IL" dirty="0">
                <a:latin typeface="+mn-lt"/>
                <a:ea typeface="+mn-ea"/>
                <a:cs typeface="+mn-cs"/>
              </a:rPr>
              <a:t>ד"ר טל אבינדב</a:t>
            </a: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2990" y="948583"/>
            <a:ext cx="9061390" cy="5426580"/>
          </a:xfrm>
        </p:spPr>
        <p:txBody>
          <a:bodyPr>
            <a:normAutofit/>
          </a:bodyPr>
          <a:lstStyle/>
          <a:p>
            <a:pPr algn="r" rtl="1"/>
            <a:r>
              <a:rPr lang="he-IL" sz="3200" b="1" u="sng" dirty="0" smtClean="0">
                <a:solidFill>
                  <a:schemeClr val="tx1"/>
                </a:solidFill>
              </a:rPr>
              <a:t>רקע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he-IL" sz="3200" dirty="0" smtClean="0">
                <a:solidFill>
                  <a:schemeClr val="tx1"/>
                </a:solidFill>
              </a:rPr>
              <a:t>מהנדס תעשייה </a:t>
            </a:r>
            <a:r>
              <a:rPr lang="en-US" sz="3200" dirty="0" smtClean="0">
                <a:solidFill>
                  <a:schemeClr val="tx1"/>
                </a:solidFill>
              </a:rPr>
              <a:t>(</a:t>
            </a: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B.S</a:t>
            </a:r>
            <a:r>
              <a:rPr lang="en-US" sz="320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200" dirty="0" smtClean="0">
                <a:solidFill>
                  <a:schemeClr val="tx1"/>
                </a:solidFill>
              </a:rPr>
              <a:t>)</a:t>
            </a:r>
            <a:r>
              <a:rPr lang="he-IL" sz="3200" dirty="0" smtClean="0">
                <a:solidFill>
                  <a:schemeClr val="tx1"/>
                </a:solidFill>
              </a:rPr>
              <a:t> משנת 1995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he-IL" sz="3200" dirty="0" smtClean="0">
                <a:solidFill>
                  <a:schemeClr val="tx1"/>
                </a:solidFill>
              </a:rPr>
              <a:t>תואר שני במנהל עסקים </a:t>
            </a:r>
            <a:r>
              <a:rPr lang="en-US" sz="3200" dirty="0" smtClean="0">
                <a:solidFill>
                  <a:schemeClr val="tx1"/>
                </a:solidFill>
              </a:rPr>
              <a:t>(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MBA</a:t>
            </a:r>
            <a:r>
              <a:rPr lang="en-US" sz="3200" dirty="0" smtClean="0">
                <a:solidFill>
                  <a:schemeClr val="tx1"/>
                </a:solidFill>
              </a:rPr>
              <a:t>)</a:t>
            </a:r>
            <a:r>
              <a:rPr lang="he-IL" sz="3200" dirty="0" smtClean="0">
                <a:solidFill>
                  <a:schemeClr val="tx1"/>
                </a:solidFill>
              </a:rPr>
              <a:t> משנת 2000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he-IL" sz="3200" dirty="0" smtClean="0">
                <a:solidFill>
                  <a:schemeClr val="tx1"/>
                </a:solidFill>
              </a:rPr>
              <a:t>דוקטורט </a:t>
            </a:r>
            <a:r>
              <a:rPr lang="he-IL" sz="3200" dirty="0" smtClean="0">
                <a:solidFill>
                  <a:schemeClr val="tx1"/>
                </a:solidFill>
              </a:rPr>
              <a:t>בניהול התפעול </a:t>
            </a:r>
            <a:r>
              <a:rPr lang="en-US" sz="3200" dirty="0" smtClean="0">
                <a:solidFill>
                  <a:schemeClr val="tx1"/>
                </a:solidFill>
              </a:rPr>
              <a:t>(</a:t>
            </a: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320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.D</a:t>
            </a:r>
            <a:r>
              <a:rPr lang="en-US" sz="3200" dirty="0" smtClean="0">
                <a:solidFill>
                  <a:schemeClr val="tx1"/>
                </a:solidFill>
              </a:rPr>
              <a:t>)</a:t>
            </a:r>
            <a:r>
              <a:rPr lang="he-IL" sz="3200" dirty="0" smtClean="0">
                <a:solidFill>
                  <a:schemeClr val="tx1"/>
                </a:solidFill>
              </a:rPr>
              <a:t> משנת 2006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he-IL" sz="3200" dirty="0" smtClean="0">
                <a:solidFill>
                  <a:srgbClr val="FFFF00"/>
                </a:solidFill>
              </a:rPr>
              <a:t>חוקר בעיות בנושא </a:t>
            </a:r>
            <a:r>
              <a:rPr lang="he-IL" sz="3200" dirty="0" smtClean="0">
                <a:solidFill>
                  <a:srgbClr val="FFFF00"/>
                </a:solidFill>
              </a:rPr>
              <a:t>ניהול </a:t>
            </a:r>
            <a:r>
              <a:rPr lang="he-IL" sz="3200" dirty="0" smtClean="0">
                <a:solidFill>
                  <a:srgbClr val="FFFF00"/>
                </a:solidFill>
              </a:rPr>
              <a:t>שרשרת </a:t>
            </a:r>
            <a:r>
              <a:rPr lang="he-IL" sz="3200" dirty="0" smtClean="0">
                <a:solidFill>
                  <a:srgbClr val="FFFF00"/>
                </a:solidFill>
              </a:rPr>
              <a:t>הספקה וניהול מלאי</a:t>
            </a:r>
            <a:endParaRPr lang="he-IL" sz="3200" dirty="0" smtClean="0">
              <a:solidFill>
                <a:srgbClr val="FFFF00"/>
              </a:solidFill>
            </a:endParaRP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he-IL" sz="3200" dirty="0" smtClean="0">
                <a:solidFill>
                  <a:srgbClr val="FFFF00"/>
                </a:solidFill>
              </a:rPr>
              <a:t>משתמש במודלים </a:t>
            </a:r>
            <a:r>
              <a:rPr lang="he-IL" sz="3200" dirty="0" smtClean="0">
                <a:solidFill>
                  <a:srgbClr val="FFFF00"/>
                </a:solidFill>
              </a:rPr>
              <a:t>מתמטיים והסתברותיים מורכבים 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he-IL" sz="3200" dirty="0" smtClean="0">
                <a:solidFill>
                  <a:srgbClr val="FFFF00"/>
                </a:solidFill>
              </a:rPr>
              <a:t>משתמש בכלים מתורת המשחקים ואופטימיזציה</a:t>
            </a:r>
          </a:p>
          <a:p>
            <a:pPr algn="r" rtl="1"/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883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79462"/>
            <a:ext cx="8791575" cy="769121"/>
          </a:xfrm>
        </p:spPr>
        <p:txBody>
          <a:bodyPr>
            <a:normAutofit/>
          </a:bodyPr>
          <a:lstStyle/>
          <a:p>
            <a:pPr algn="ctr" rtl="1"/>
            <a:r>
              <a:rPr lang="he-IL" dirty="0">
                <a:latin typeface="+mn-lt"/>
                <a:ea typeface="+mn-ea"/>
                <a:cs typeface="+mn-cs"/>
              </a:rPr>
              <a:t>ד"ר טל אבינדב</a:t>
            </a: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3528" y="948583"/>
            <a:ext cx="9240851" cy="5742774"/>
          </a:xfrm>
        </p:spPr>
        <p:txBody>
          <a:bodyPr>
            <a:normAutofit lnSpcReduction="10000"/>
          </a:bodyPr>
          <a:lstStyle/>
          <a:p>
            <a:pPr algn="r" rtl="1"/>
            <a:r>
              <a:rPr lang="he-IL" sz="3200" b="1" u="sng" dirty="0" smtClean="0">
                <a:solidFill>
                  <a:schemeClr val="tx1"/>
                </a:solidFill>
              </a:rPr>
              <a:t>מחקרים </a:t>
            </a:r>
            <a:r>
              <a:rPr lang="he-IL" sz="3200" b="1" u="sng" dirty="0" smtClean="0">
                <a:solidFill>
                  <a:schemeClr val="tx1"/>
                </a:solidFill>
              </a:rPr>
              <a:t>מובילים</a:t>
            </a:r>
            <a:endParaRPr lang="he-IL" sz="3200" b="1" u="sng" dirty="0" smtClean="0">
              <a:solidFill>
                <a:schemeClr val="tx1"/>
              </a:solidFill>
            </a:endParaRP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he-IL" sz="3200" dirty="0" smtClean="0">
                <a:solidFill>
                  <a:srgbClr val="FFFF00"/>
                </a:solidFill>
              </a:rPr>
              <a:t>ניהול שרשרת הספקה של מוצרים </a:t>
            </a:r>
            <a:r>
              <a:rPr lang="he-IL" sz="3200" dirty="0" err="1" smtClean="0">
                <a:solidFill>
                  <a:srgbClr val="FFFF00"/>
                </a:solidFill>
              </a:rPr>
              <a:t>וירוטאלים</a:t>
            </a:r>
            <a:r>
              <a:rPr lang="he-IL" sz="3200" dirty="0" smtClean="0">
                <a:solidFill>
                  <a:srgbClr val="FFFF00"/>
                </a:solidFill>
              </a:rPr>
              <a:t> הכוללת מפתח ופלטפורמה עם תחרות אנכית </a:t>
            </a:r>
            <a:r>
              <a:rPr lang="he-IL" sz="3200" dirty="0" smtClean="0">
                <a:solidFill>
                  <a:srgbClr val="FFFF00"/>
                </a:solidFill>
              </a:rPr>
              <a:t>ואופקית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he-IL" sz="3200" dirty="0" smtClean="0">
                <a:solidFill>
                  <a:srgbClr val="FFFF00"/>
                </a:solidFill>
              </a:rPr>
              <a:t>(8)</a:t>
            </a:r>
            <a:endParaRPr lang="he-IL" sz="3200" dirty="0" smtClean="0">
              <a:solidFill>
                <a:srgbClr val="FFFF00"/>
              </a:solidFill>
            </a:endParaRP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he-IL" sz="3200" dirty="0" smtClean="0">
                <a:solidFill>
                  <a:srgbClr val="FFFF00"/>
                </a:solidFill>
              </a:rPr>
              <a:t>פיתוח מודלים </a:t>
            </a:r>
            <a:r>
              <a:rPr lang="he-IL" sz="3200" dirty="0" err="1" smtClean="0">
                <a:solidFill>
                  <a:srgbClr val="FFFF00"/>
                </a:solidFill>
              </a:rPr>
              <a:t>דטרמיניסטים</a:t>
            </a:r>
            <a:r>
              <a:rPr lang="he-IL" sz="3200" dirty="0" smtClean="0">
                <a:solidFill>
                  <a:srgbClr val="FFFF00"/>
                </a:solidFill>
              </a:rPr>
              <a:t> של מלאי למוצרים עם ביקושים הדועכים לאורך המחזור עקב </a:t>
            </a:r>
            <a:r>
              <a:rPr lang="he-IL" sz="3200" dirty="0">
                <a:solidFill>
                  <a:srgbClr val="FFFF00"/>
                </a:solidFill>
              </a:rPr>
              <a:t>התיישנות </a:t>
            </a:r>
            <a:r>
              <a:rPr lang="he-IL" sz="3200" dirty="0" smtClean="0">
                <a:solidFill>
                  <a:srgbClr val="FFFF00"/>
                </a:solidFill>
              </a:rPr>
              <a:t>(6)</a:t>
            </a:r>
            <a:endParaRPr lang="he-IL" sz="3200" dirty="0" smtClean="0">
              <a:solidFill>
                <a:srgbClr val="FFFF00"/>
              </a:solidFill>
            </a:endParaRP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he-IL" sz="3200" dirty="0" smtClean="0">
                <a:solidFill>
                  <a:schemeClr val="tx1"/>
                </a:solidFill>
              </a:rPr>
              <a:t>פיתוח מודלים הכוללים עלויות מלאי </a:t>
            </a:r>
            <a:r>
              <a:rPr lang="he-IL" sz="3200" dirty="0" err="1" smtClean="0">
                <a:solidFill>
                  <a:schemeClr val="tx1"/>
                </a:solidFill>
              </a:rPr>
              <a:t>מדוייקות</a:t>
            </a:r>
            <a:r>
              <a:rPr lang="he-IL" sz="3200" dirty="0" smtClean="0">
                <a:solidFill>
                  <a:schemeClr val="tx1"/>
                </a:solidFill>
              </a:rPr>
              <a:t> כאשר </a:t>
            </a:r>
            <a:r>
              <a:rPr lang="he-IL" sz="3200" dirty="0" err="1" smtClean="0">
                <a:solidFill>
                  <a:schemeClr val="tx1"/>
                </a:solidFill>
              </a:rPr>
              <a:t>הביקושים</a:t>
            </a:r>
            <a:r>
              <a:rPr lang="he-IL" sz="3200" dirty="0" smtClean="0">
                <a:solidFill>
                  <a:schemeClr val="tx1"/>
                </a:solidFill>
              </a:rPr>
              <a:t> </a:t>
            </a:r>
            <a:r>
              <a:rPr lang="he-IL" sz="3200" dirty="0" err="1" smtClean="0">
                <a:solidFill>
                  <a:schemeClr val="tx1"/>
                </a:solidFill>
              </a:rPr>
              <a:t>סטוכסטיים</a:t>
            </a:r>
            <a:r>
              <a:rPr lang="he-IL" sz="3200" dirty="0" smtClean="0">
                <a:solidFill>
                  <a:schemeClr val="tx1"/>
                </a:solidFill>
              </a:rPr>
              <a:t> (5)</a:t>
            </a:r>
            <a:endParaRPr lang="he-IL" sz="3200" dirty="0" smtClean="0">
              <a:solidFill>
                <a:schemeClr val="tx1"/>
              </a:solidFill>
            </a:endParaRP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he-IL" sz="3200" dirty="0" smtClean="0">
                <a:solidFill>
                  <a:schemeClr val="tx1"/>
                </a:solidFill>
              </a:rPr>
              <a:t>מערכות שירות המשלבות תורת התורים עם מלאי של התחלות </a:t>
            </a:r>
            <a:r>
              <a:rPr lang="he-IL" sz="3200" dirty="0" smtClean="0">
                <a:solidFill>
                  <a:schemeClr val="tx1"/>
                </a:solidFill>
              </a:rPr>
              <a:t>שירות (5)</a:t>
            </a:r>
            <a:endParaRPr lang="he-IL" sz="3200" dirty="0" smtClean="0">
              <a:solidFill>
                <a:schemeClr val="tx1"/>
              </a:solidFill>
            </a:endParaRPr>
          </a:p>
          <a:p>
            <a:pPr algn="r" rtl="1"/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3060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31</TotalTime>
  <Words>108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Tw Cen MT</vt:lpstr>
      <vt:lpstr>Circuit</vt:lpstr>
      <vt:lpstr>ד"ר טל אבינדב</vt:lpstr>
      <vt:lpstr>ד"ר טל אבינדב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ד"ר טל אבינדב</dc:title>
  <dc:creator>Tal Avinadav</dc:creator>
  <cp:lastModifiedBy>Tal Avinadav</cp:lastModifiedBy>
  <cp:revision>8</cp:revision>
  <dcterms:created xsi:type="dcterms:W3CDTF">2019-12-24T14:43:09Z</dcterms:created>
  <dcterms:modified xsi:type="dcterms:W3CDTF">2019-12-24T15:15:28Z</dcterms:modified>
</cp:coreProperties>
</file>