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37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5CB9-875E-484A-9891-39C19A3F507F}" type="datetimeFigureOut">
              <a:rPr lang="he-IL" smtClean="0"/>
              <a:pPr/>
              <a:t>ט"ז/חשון/תשפ"א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A1BE-9610-441C-869E-D31875ADBF4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5CB9-875E-484A-9891-39C19A3F507F}" type="datetimeFigureOut">
              <a:rPr lang="he-IL" smtClean="0"/>
              <a:pPr/>
              <a:t>ט"ז/חשון/תשפ"א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A1BE-9610-441C-869E-D31875ADBF4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5CB9-875E-484A-9891-39C19A3F507F}" type="datetimeFigureOut">
              <a:rPr lang="he-IL" smtClean="0"/>
              <a:pPr/>
              <a:t>ט"ז/חשון/תשפ"א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A1BE-9610-441C-869E-D31875ADBF4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5CB9-875E-484A-9891-39C19A3F507F}" type="datetimeFigureOut">
              <a:rPr lang="he-IL" smtClean="0"/>
              <a:pPr/>
              <a:t>ט"ז/חשון/תשפ"א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A1BE-9610-441C-869E-D31875ADBF4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5CB9-875E-484A-9891-39C19A3F507F}" type="datetimeFigureOut">
              <a:rPr lang="he-IL" smtClean="0"/>
              <a:pPr/>
              <a:t>ט"ז/חשון/תשפ"א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A1BE-9610-441C-869E-D31875ADBF4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5CB9-875E-484A-9891-39C19A3F507F}" type="datetimeFigureOut">
              <a:rPr lang="he-IL" smtClean="0"/>
              <a:pPr/>
              <a:t>ט"ז/חשון/תשפ"א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A1BE-9610-441C-869E-D31875ADBF4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5CB9-875E-484A-9891-39C19A3F507F}" type="datetimeFigureOut">
              <a:rPr lang="he-IL" smtClean="0"/>
              <a:pPr/>
              <a:t>ט"ז/חשון/תשפ"א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A1BE-9610-441C-869E-D31875ADBF4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5CB9-875E-484A-9891-39C19A3F507F}" type="datetimeFigureOut">
              <a:rPr lang="he-IL" smtClean="0"/>
              <a:pPr/>
              <a:t>ט"ז/חשון/תשפ"א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A1BE-9610-441C-869E-D31875ADBF4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5CB9-875E-484A-9891-39C19A3F507F}" type="datetimeFigureOut">
              <a:rPr lang="he-IL" smtClean="0"/>
              <a:pPr/>
              <a:t>ט"ז/חשון/תשפ"א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A1BE-9610-441C-869E-D31875ADBF4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5CB9-875E-484A-9891-39C19A3F507F}" type="datetimeFigureOut">
              <a:rPr lang="he-IL" smtClean="0"/>
              <a:pPr/>
              <a:t>ט"ז/חשון/תשפ"א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A1BE-9610-441C-869E-D31875ADBF4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5CB9-875E-484A-9891-39C19A3F507F}" type="datetimeFigureOut">
              <a:rPr lang="he-IL" smtClean="0"/>
              <a:pPr/>
              <a:t>ט"ז/חשון/תשפ"א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A1BE-9610-441C-869E-D31875ADBF4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55CB9-875E-484A-9891-39C19A3F507F}" type="datetimeFigureOut">
              <a:rPr lang="he-IL" smtClean="0"/>
              <a:pPr/>
              <a:t>ט"ז/חשון/תשפ"א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4A1BE-9610-441C-869E-D31875ADBF47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he-IL" sz="4000" dirty="0" smtClean="0">
                <a:cs typeface="+mn-cs"/>
              </a:rPr>
              <a:t>נושאי מחקר</a:t>
            </a:r>
            <a:br>
              <a:rPr lang="he-IL" sz="4000" dirty="0" smtClean="0">
                <a:cs typeface="+mn-cs"/>
              </a:rPr>
            </a:br>
            <a:r>
              <a:rPr lang="he-IL" sz="3600" dirty="0" smtClean="0">
                <a:cs typeface="+mn-cs"/>
              </a:rPr>
              <a:t>פרופ' ארנה טל</a:t>
            </a:r>
            <a:endParaRPr lang="he-IL" sz="3600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208912" cy="2400672"/>
          </a:xfrm>
        </p:spPr>
        <p:txBody>
          <a:bodyPr>
            <a:noAutofit/>
          </a:bodyPr>
          <a:lstStyle/>
          <a:p>
            <a:pPr marL="514350" indent="-514350" algn="r">
              <a:buFont typeface="+mj-lt"/>
              <a:buAutoNum type="arabicPeriod"/>
            </a:pPr>
            <a:r>
              <a:rPr lang="he-IL" sz="2400" dirty="0" smtClean="0">
                <a:solidFill>
                  <a:schemeClr val="tx1"/>
                </a:solidFill>
              </a:rPr>
              <a:t>הערכת טכנולוגיות רפואיות בבתי חולים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514350" indent="-514350" algn="r">
              <a:buFont typeface="+mj-lt"/>
              <a:buAutoNum type="arabicPeriod"/>
            </a:pPr>
            <a:r>
              <a:rPr lang="he-IL" sz="2400" dirty="0" smtClean="0">
                <a:solidFill>
                  <a:schemeClr val="tx1"/>
                </a:solidFill>
              </a:rPr>
              <a:t>קביעת </a:t>
            </a:r>
            <a:r>
              <a:rPr lang="en-US" sz="2400" dirty="0" smtClean="0">
                <a:solidFill>
                  <a:schemeClr val="tx1"/>
                </a:solidFill>
              </a:rPr>
              <a:t>"</a:t>
            </a:r>
            <a:r>
              <a:rPr lang="he-IL" sz="2400" dirty="0" smtClean="0">
                <a:solidFill>
                  <a:schemeClr val="tx1"/>
                </a:solidFill>
              </a:rPr>
              <a:t>ערך</a:t>
            </a:r>
            <a:r>
              <a:rPr lang="en-US" sz="2400" dirty="0" smtClean="0">
                <a:solidFill>
                  <a:schemeClr val="tx1"/>
                </a:solidFill>
              </a:rPr>
              <a:t>" </a:t>
            </a:r>
            <a:r>
              <a:rPr lang="he-IL" sz="2400" dirty="0" smtClean="0">
                <a:solidFill>
                  <a:schemeClr val="tx1"/>
                </a:solidFill>
              </a:rPr>
              <a:t>בבריאות- תועלות בהיבט חברתי כלכלי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514350" indent="-514350" algn="r">
              <a:buFont typeface="+mj-lt"/>
              <a:buAutoNum type="arabicPeriod"/>
            </a:pPr>
            <a:r>
              <a:rPr lang="he-IL" sz="2400" dirty="0" smtClean="0">
                <a:solidFill>
                  <a:schemeClr val="tx1"/>
                </a:solidFill>
              </a:rPr>
              <a:t>בריאות </a:t>
            </a:r>
            <a:r>
              <a:rPr lang="he-IL" sz="2400" dirty="0">
                <a:solidFill>
                  <a:schemeClr val="tx1"/>
                </a:solidFill>
              </a:rPr>
              <a:t>דיגיטלית </a:t>
            </a:r>
            <a:r>
              <a:rPr lang="he-IL" sz="2400" dirty="0" smtClean="0">
                <a:solidFill>
                  <a:schemeClr val="tx1"/>
                </a:solidFill>
              </a:rPr>
              <a:t>– חקר שימושים וביצועים לניהול </a:t>
            </a:r>
            <a:r>
              <a:rPr lang="he-IL" sz="2400" dirty="0">
                <a:solidFill>
                  <a:schemeClr val="tx1"/>
                </a:solidFill>
              </a:rPr>
              <a:t>תהליכים בבריאות, בבתי </a:t>
            </a:r>
            <a:r>
              <a:rPr lang="he-IL" sz="2400" dirty="0" smtClean="0">
                <a:solidFill>
                  <a:schemeClr val="tx1"/>
                </a:solidFill>
              </a:rPr>
              <a:t>חולים (כולל </a:t>
            </a:r>
            <a:r>
              <a:rPr lang="en-US" sz="2400" dirty="0" smtClean="0">
                <a:solidFill>
                  <a:schemeClr val="tx1"/>
                </a:solidFill>
              </a:rPr>
              <a:t>AI, NLP</a:t>
            </a:r>
            <a:r>
              <a:rPr lang="he-IL" sz="2400" dirty="0" smtClean="0">
                <a:solidFill>
                  <a:schemeClr val="tx1"/>
                </a:solidFill>
              </a:rPr>
              <a:t> ,</a:t>
            </a:r>
            <a:r>
              <a:rPr lang="en-US" sz="2400" dirty="0" smtClean="0">
                <a:solidFill>
                  <a:schemeClr val="tx1"/>
                </a:solidFill>
              </a:rPr>
              <a:t>BIG </a:t>
            </a:r>
            <a:r>
              <a:rPr lang="en-US" sz="2400" dirty="0" smtClean="0">
                <a:solidFill>
                  <a:schemeClr val="tx1"/>
                </a:solidFill>
              </a:rPr>
              <a:t>DATA</a:t>
            </a:r>
            <a:r>
              <a:rPr lang="he-IL" sz="2400" dirty="0" smtClean="0">
                <a:solidFill>
                  <a:schemeClr val="tx1"/>
                </a:solidFill>
              </a:rPr>
              <a:t> )</a:t>
            </a:r>
            <a:endParaRPr lang="en-US" sz="2400" dirty="0">
              <a:solidFill>
                <a:schemeClr val="tx1"/>
              </a:solidFill>
            </a:endParaRPr>
          </a:p>
          <a:p>
            <a:pPr marL="514350" indent="-514350" algn="r">
              <a:buFont typeface="+mj-lt"/>
              <a:buAutoNum type="arabicPeriod"/>
            </a:pPr>
            <a:r>
              <a:rPr lang="he-IL" sz="2400" dirty="0" smtClean="0">
                <a:solidFill>
                  <a:schemeClr val="tx1"/>
                </a:solidFill>
              </a:rPr>
              <a:t>עמדות </a:t>
            </a:r>
            <a:r>
              <a:rPr lang="he-IL" sz="2400" dirty="0">
                <a:solidFill>
                  <a:schemeClr val="tx1"/>
                </a:solidFill>
              </a:rPr>
              <a:t>מטופלים, שיתוף מטופלים, חוויית מטופל, אמון </a:t>
            </a:r>
            <a:r>
              <a:rPr lang="he-IL" sz="2400" dirty="0" smtClean="0">
                <a:solidFill>
                  <a:schemeClr val="tx1"/>
                </a:solidFill>
              </a:rPr>
              <a:t>מטופלים</a:t>
            </a:r>
          </a:p>
          <a:p>
            <a:pPr marL="514350" indent="-514350" algn="r">
              <a:buFont typeface="+mj-lt"/>
              <a:buAutoNum type="arabicPeriod"/>
            </a:pPr>
            <a:r>
              <a:rPr lang="he-IL" sz="2400" dirty="0" smtClean="0">
                <a:solidFill>
                  <a:schemeClr val="tx1"/>
                </a:solidFill>
              </a:rPr>
              <a:t>מערכות בריאות בעולם- ניתוח מדיניות ותהליכים (</a:t>
            </a:r>
            <a:r>
              <a:rPr lang="en-US" sz="2400" dirty="0" smtClean="0">
                <a:solidFill>
                  <a:schemeClr val="tx1"/>
                </a:solidFill>
              </a:rPr>
              <a:t>COVID 19</a:t>
            </a:r>
            <a:r>
              <a:rPr lang="he-IL" sz="24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58</Words>
  <Application>Microsoft Office PowerPoint</Application>
  <PresentationFormat>‫הצגה על המסך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נושאי מחקר פרופ' ארנה טל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נושאי מחקר פרופ' ארנה טל</dc:title>
  <dc:creator>7User</dc:creator>
  <cp:lastModifiedBy>7User</cp:lastModifiedBy>
  <cp:revision>2</cp:revision>
  <dcterms:created xsi:type="dcterms:W3CDTF">2019-11-04T03:46:45Z</dcterms:created>
  <dcterms:modified xsi:type="dcterms:W3CDTF">2020-11-03T12:13:47Z</dcterms:modified>
</cp:coreProperties>
</file>