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7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63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66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2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40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9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2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2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25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</a:t>
            </a:r>
            <a:r>
              <a:rPr lang="he-IL" dirty="0" smtClean="0">
                <a:latin typeface="+mn-lt"/>
                <a:ea typeface="+mn-ea"/>
                <a:cs typeface="+mn-cs"/>
              </a:rPr>
              <a:t>מתן </a:t>
            </a:r>
            <a:r>
              <a:rPr lang="he-IL" dirty="0" err="1" smtClean="0">
                <a:latin typeface="+mn-lt"/>
                <a:ea typeface="+mn-ea"/>
                <a:cs typeface="+mn-cs"/>
              </a:rPr>
              <a:t>שנידרמן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989" y="948582"/>
            <a:ext cx="9276065" cy="5544581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he-IL" sz="3200" b="1" u="sng" dirty="0" smtClean="0">
                <a:solidFill>
                  <a:schemeClr val="tx1"/>
                </a:solidFill>
              </a:rPr>
              <a:t>רקע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תואר ראשון במתמטיקה 1998-2001;</a:t>
            </a:r>
            <a:endParaRPr lang="he-IL" sz="3200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תואר שני </a:t>
            </a:r>
            <a:r>
              <a:rPr lang="he-IL" sz="3200" dirty="0" smtClean="0">
                <a:solidFill>
                  <a:schemeClr val="tx1"/>
                </a:solidFill>
              </a:rPr>
              <a:t>במתמטיקה 2001-2004, נושא עבודת התזה: משוואות </a:t>
            </a:r>
            <a:r>
              <a:rPr lang="he-IL" sz="3200" dirty="0" err="1" smtClean="0">
                <a:solidFill>
                  <a:schemeClr val="tx1"/>
                </a:solidFill>
              </a:rPr>
              <a:t>אוילר</a:t>
            </a:r>
            <a:r>
              <a:rPr lang="he-IL" sz="3200" dirty="0" smtClean="0">
                <a:solidFill>
                  <a:schemeClr val="tx1"/>
                </a:solidFill>
              </a:rPr>
              <a:t> ב-</a:t>
            </a:r>
            <a:r>
              <a:rPr lang="en-US" sz="3200" dirty="0" smtClean="0">
                <a:solidFill>
                  <a:schemeClr val="tx1"/>
                </a:solidFill>
              </a:rPr>
              <a:t>so(4)</a:t>
            </a:r>
            <a:r>
              <a:rPr lang="he-IL" sz="3200" dirty="0" smtClean="0">
                <a:solidFill>
                  <a:schemeClr val="tx1"/>
                </a:solidFill>
              </a:rPr>
              <a:t>: המקרה </a:t>
            </a:r>
            <a:r>
              <a:rPr lang="he-IL" sz="3200" dirty="0" err="1" smtClean="0">
                <a:solidFill>
                  <a:schemeClr val="tx1"/>
                </a:solidFill>
              </a:rPr>
              <a:t>האינטגרבילי</a:t>
            </a:r>
            <a:r>
              <a:rPr lang="he-IL" sz="3200" dirty="0" smtClean="0">
                <a:solidFill>
                  <a:schemeClr val="tx1"/>
                </a:solidFill>
              </a:rPr>
              <a:t> והמקרה הלא </a:t>
            </a:r>
            <a:r>
              <a:rPr lang="he-IL" sz="3200" dirty="0" err="1" smtClean="0">
                <a:solidFill>
                  <a:schemeClr val="tx1"/>
                </a:solidFill>
              </a:rPr>
              <a:t>אינטגרבילי</a:t>
            </a:r>
            <a:r>
              <a:rPr lang="he-IL" sz="3200" dirty="0" smtClean="0">
                <a:solidFill>
                  <a:schemeClr val="tx1"/>
                </a:solidFill>
              </a:rPr>
              <a:t>;</a:t>
            </a:r>
            <a:endParaRPr lang="he-IL" sz="3200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דוקטורט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.D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he-IL" sz="3200" dirty="0" smtClean="0">
                <a:solidFill>
                  <a:schemeClr val="tx1"/>
                </a:solidFill>
              </a:rPr>
              <a:t> במתמטיקה/ניהול שרשרת האספקה 2005-2008 </a:t>
            </a:r>
            <a:r>
              <a:rPr lang="he-IL" sz="3200" dirty="0" err="1" smtClean="0">
                <a:solidFill>
                  <a:schemeClr val="tx1"/>
                </a:solidFill>
              </a:rPr>
              <a:t>בנושא:בקרת</a:t>
            </a:r>
            <a:r>
              <a:rPr lang="he-IL" sz="3200" dirty="0" smtClean="0">
                <a:solidFill>
                  <a:schemeClr val="tx1"/>
                </a:solidFill>
              </a:rPr>
              <a:t> יצור אופטימלית </a:t>
            </a:r>
            <a:r>
              <a:rPr lang="he-IL" sz="3200" dirty="0" err="1" smtClean="0">
                <a:solidFill>
                  <a:schemeClr val="tx1"/>
                </a:solidFill>
              </a:rPr>
              <a:t>סטוכסטית</a:t>
            </a:r>
            <a:r>
              <a:rPr lang="he-IL" sz="3200" dirty="0" smtClean="0">
                <a:solidFill>
                  <a:schemeClr val="tx1"/>
                </a:solidFill>
              </a:rPr>
              <a:t> עבור חידוש מלאי רציף עם עדכונים תקופתיים;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חוקר בעיות בנושא ניהול שרשרת הספקה, ניהול מלאי, ניהול תחבורה ציבורית וייצור אנרגיה.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</a:t>
            </a:r>
            <a:r>
              <a:rPr lang="he-IL" sz="3200" dirty="0" smtClean="0">
                <a:solidFill>
                  <a:srgbClr val="FFFF00"/>
                </a:solidFill>
              </a:rPr>
              <a:t>במודלים מתמטיים </a:t>
            </a:r>
            <a:r>
              <a:rPr lang="he-IL" sz="3200" dirty="0" smtClean="0">
                <a:solidFill>
                  <a:srgbClr val="FFFF00"/>
                </a:solidFill>
              </a:rPr>
              <a:t>דטרמיניסטיים </a:t>
            </a:r>
            <a:r>
              <a:rPr lang="he-IL" sz="3200" dirty="0" err="1" smtClean="0">
                <a:solidFill>
                  <a:srgbClr val="FFFF00"/>
                </a:solidFill>
              </a:rPr>
              <a:t>וסטוכסטיים</a:t>
            </a:r>
            <a:r>
              <a:rPr lang="he-IL" sz="3200" dirty="0" smtClean="0">
                <a:solidFill>
                  <a:srgbClr val="FFFF00"/>
                </a:solidFill>
              </a:rPr>
              <a:t> לפתרון בעיות אופטימיזציה.</a:t>
            </a:r>
            <a:endParaRPr lang="he-IL" sz="3200" dirty="0" smtClean="0">
              <a:solidFill>
                <a:srgbClr val="FFFF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בכלים </a:t>
            </a:r>
            <a:r>
              <a:rPr lang="he-IL" sz="3200" dirty="0" smtClean="0">
                <a:solidFill>
                  <a:srgbClr val="FFFF00"/>
                </a:solidFill>
              </a:rPr>
              <a:t>קלאסיים של חקר ביצועים ובלימוד "חיזוק".</a:t>
            </a:r>
            <a:endParaRPr lang="he-IL" sz="3200" dirty="0" smtClean="0">
              <a:solidFill>
                <a:srgbClr val="FFFF00"/>
              </a:solidFill>
            </a:endParaRPr>
          </a:p>
          <a:p>
            <a:pPr algn="r" rtl="1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</a:t>
            </a:r>
            <a:r>
              <a:rPr lang="he-IL" dirty="0" smtClean="0">
                <a:latin typeface="+mn-lt"/>
                <a:ea typeface="+mn-ea"/>
                <a:cs typeface="+mn-cs"/>
              </a:rPr>
              <a:t>מתן </a:t>
            </a:r>
            <a:r>
              <a:rPr lang="he-IL" dirty="0" err="1" smtClean="0">
                <a:latin typeface="+mn-lt"/>
                <a:ea typeface="+mn-ea"/>
                <a:cs typeface="+mn-cs"/>
              </a:rPr>
              <a:t>שנידרמן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528" y="948583"/>
            <a:ext cx="9240851" cy="5742774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 smtClean="0">
                <a:solidFill>
                  <a:schemeClr val="tx1"/>
                </a:solidFill>
              </a:rPr>
              <a:t>מחקרים מובילים</a:t>
            </a:r>
          </a:p>
          <a:p>
            <a:pPr lvl="0" algn="just" rtl="0"/>
            <a:r>
              <a:rPr lang="en-US" b="1" dirty="0" smtClean="0">
                <a:solidFill>
                  <a:srgbClr val="FFFF00"/>
                </a:solidFill>
                <a:effectLst/>
              </a:rPr>
              <a:t>Myopic </a:t>
            </a:r>
            <a:r>
              <a:rPr lang="en-US" b="1" dirty="0">
                <a:solidFill>
                  <a:srgbClr val="FFFF00"/>
                </a:solidFill>
                <a:effectLst/>
              </a:rPr>
              <a:t>Control of Stochastic Inventories with Intermittent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Updates</a:t>
            </a:r>
            <a:r>
              <a:rPr lang="en-US" b="1" dirty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0" algn="just" rtl="0"/>
            <a:r>
              <a:rPr lang="en-US" b="1" dirty="0" smtClean="0">
                <a:solidFill>
                  <a:srgbClr val="FF0000"/>
                </a:solidFill>
                <a:effectLst/>
              </a:rPr>
              <a:t>Public-Transit </a:t>
            </a:r>
            <a:r>
              <a:rPr lang="en-US" b="1" dirty="0">
                <a:solidFill>
                  <a:srgbClr val="FF0000"/>
                </a:solidFill>
                <a:effectLst/>
              </a:rPr>
              <a:t>Frequency Setting Using Minimum-Cost Approach with Stochastic Demand and Travel Time. 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pPr lvl="0" algn="just" rtl="0"/>
            <a:r>
              <a:rPr lang="en-US" b="1" dirty="0">
                <a:solidFill>
                  <a:srgbClr val="0070C0"/>
                </a:solidFill>
                <a:effectLst/>
              </a:rPr>
              <a:t>The Impact of Partial Information Sharing in a Two-Echelon Supply Chain</a:t>
            </a:r>
            <a:r>
              <a:rPr lang="en-US" b="1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 lvl="0" algn="just" rtl="0"/>
            <a:r>
              <a:rPr lang="en-US" b="1" dirty="0">
                <a:solidFill>
                  <a:srgbClr val="7030A0"/>
                </a:solidFill>
                <a:effectLst/>
              </a:rPr>
              <a:t>Cogeneration versus Natural Gas Steam boiler: A Techno-Economic Model. </a:t>
            </a:r>
            <a:endParaRPr lang="en-US" b="1" dirty="0" smtClean="0">
              <a:solidFill>
                <a:srgbClr val="7030A0"/>
              </a:solidFill>
              <a:effectLst/>
            </a:endParaRPr>
          </a:p>
          <a:p>
            <a:pPr lvl="0" algn="just" rtl="0"/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</a:rPr>
              <a:t>Control and Enforcement in order to Increase Supplier Inventory in a JIT Contract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.</a:t>
            </a:r>
          </a:p>
          <a:p>
            <a:pPr lvl="0" algn="just" rtl="0"/>
            <a:r>
              <a:rPr lang="en-US" b="1" dirty="0">
                <a:solidFill>
                  <a:srgbClr val="002060"/>
                </a:solidFill>
                <a:effectLst/>
              </a:rPr>
              <a:t>Postponed Two-Pricing and Ordering Opportunity for Selling a Single Season Inventoried Product. </a:t>
            </a:r>
            <a:endParaRPr lang="en-US" b="1" dirty="0" smtClean="0">
              <a:solidFill>
                <a:srgbClr val="002060"/>
              </a:solidFill>
              <a:effectLst/>
            </a:endParaRPr>
          </a:p>
          <a:p>
            <a:pPr lvl="0" algn="just" rt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עגל">
  <a:themeElements>
    <a:clrScheme name="מעגל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מעגל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עגל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TM04033919[[fn=מעגל]]</Template>
  <TotalTime>140</TotalTime>
  <Words>162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Tw Cen MT</vt:lpstr>
      <vt:lpstr>מעגל</vt:lpstr>
      <vt:lpstr>ד"ר מתן שנידרמן</vt:lpstr>
      <vt:lpstr>ד"ר מתן שנידרמן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ד"ר טל אבינדב</dc:title>
  <dc:creator>Tal Avinadav</dc:creator>
  <cp:lastModifiedBy>Matan Shniderman</cp:lastModifiedBy>
  <cp:revision>14</cp:revision>
  <dcterms:created xsi:type="dcterms:W3CDTF">2019-12-24T14:43:09Z</dcterms:created>
  <dcterms:modified xsi:type="dcterms:W3CDTF">2019-12-30T13:36:33Z</dcterms:modified>
</cp:coreProperties>
</file>