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handoutMasterIdLst>
    <p:handoutMasterId r:id="rId7"/>
  </p:handoutMasterIdLst>
  <p:sldIdLst>
    <p:sldId id="257" r:id="rId2"/>
    <p:sldId id="290" r:id="rId3"/>
    <p:sldId id="288" r:id="rId4"/>
    <p:sldId id="28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CD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59"/>
    <p:restoredTop sz="95179"/>
  </p:normalViewPr>
  <p:slideViewPr>
    <p:cSldViewPr snapToGrid="0" snapToObjects="1">
      <p:cViewPr varScale="1">
        <p:scale>
          <a:sx n="111" d="100"/>
          <a:sy n="111" d="100"/>
        </p:scale>
        <p:origin x="678" y="9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256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206319-2E9F-46F2-8A37-F1AEE0823605}" type="doc">
      <dgm:prSet loTypeId="urn:microsoft.com/office/officeart/2005/8/layout/chevron2" loCatId="process" qsTypeId="urn:microsoft.com/office/officeart/2005/8/quickstyle/3d2" qsCatId="3D" csTypeId="urn:microsoft.com/office/officeart/2005/8/colors/accent1_2" csCatId="accent1" phldr="1"/>
      <dgm:spPr/>
      <dgm:t>
        <a:bodyPr/>
        <a:lstStyle/>
        <a:p>
          <a:endParaRPr lang="en-US"/>
        </a:p>
      </dgm:t>
    </dgm:pt>
    <dgm:pt modelId="{18918617-9206-4EEC-8CA3-4DBBF5D35EE1}">
      <dgm:prSet phldrT="[Text]" custT="1"/>
      <dgm:spPr/>
      <dgm:t>
        <a:bodyPr/>
        <a:lstStyle/>
        <a:p>
          <a:pPr rtl="1"/>
          <a:endParaRPr lang="en-US" sz="2000" b="1" dirty="0">
            <a:solidFill>
              <a:schemeClr val="tx1"/>
            </a:solidFill>
          </a:endParaRPr>
        </a:p>
      </dgm:t>
    </dgm:pt>
    <dgm:pt modelId="{E8A41B86-8DF9-431C-9F3D-324CA47F19DC}" type="parTrans" cxnId="{4A8612FC-59BA-42B7-9332-9ED9B7C1AB43}">
      <dgm:prSet/>
      <dgm:spPr/>
      <dgm:t>
        <a:bodyPr/>
        <a:lstStyle/>
        <a:p>
          <a:endParaRPr lang="en-US"/>
        </a:p>
      </dgm:t>
    </dgm:pt>
    <dgm:pt modelId="{47DBDA13-30E6-4046-84C6-8B4BA6C946A6}" type="sibTrans" cxnId="{4A8612FC-59BA-42B7-9332-9ED9B7C1AB43}">
      <dgm:prSet/>
      <dgm:spPr/>
      <dgm:t>
        <a:bodyPr/>
        <a:lstStyle/>
        <a:p>
          <a:endParaRPr lang="en-US"/>
        </a:p>
      </dgm:t>
    </dgm:pt>
    <dgm:pt modelId="{A2339786-41F2-4CD1-B4F5-D78D1FCE2034}">
      <dgm:prSet phldrT="[Text]" custT="1"/>
      <dgm:spPr/>
      <dgm:t>
        <a:bodyPr/>
        <a:lstStyle/>
        <a:p>
          <a:pPr rtl="1">
            <a:buFontTx/>
            <a:buNone/>
          </a:pPr>
          <a:r>
            <a:rPr lang="he-IL" sz="2800" dirty="0"/>
            <a:t>מדידה של צריכת שרותי בריאות</a:t>
          </a:r>
          <a:endParaRPr lang="en-US" sz="2800" dirty="0"/>
        </a:p>
      </dgm:t>
    </dgm:pt>
    <dgm:pt modelId="{3136753D-83B8-4510-9D80-0F53E3EC44A6}" type="parTrans" cxnId="{47C319ED-D5E5-46D2-A23E-5875AF463559}">
      <dgm:prSet/>
      <dgm:spPr/>
      <dgm:t>
        <a:bodyPr/>
        <a:lstStyle/>
        <a:p>
          <a:endParaRPr lang="en-US"/>
        </a:p>
      </dgm:t>
    </dgm:pt>
    <dgm:pt modelId="{B970C9EE-C63B-4FF9-842B-6FA136C61387}" type="sibTrans" cxnId="{47C319ED-D5E5-46D2-A23E-5875AF463559}">
      <dgm:prSet/>
      <dgm:spPr/>
      <dgm:t>
        <a:bodyPr/>
        <a:lstStyle/>
        <a:p>
          <a:endParaRPr lang="en-US"/>
        </a:p>
      </dgm:t>
    </dgm:pt>
    <dgm:pt modelId="{362E5454-B586-4B60-83DE-CD538A4070C5}">
      <dgm:prSet phldrT="[Text]" custT="1"/>
      <dgm:spPr/>
      <dgm:t>
        <a:bodyPr/>
        <a:lstStyle/>
        <a:p>
          <a:pPr rtl="1">
            <a:buFontTx/>
            <a:buNone/>
          </a:pPr>
          <a:r>
            <a:rPr lang="he-IL" sz="2800" dirty="0">
              <a:ea typeface="Calibri" panose="020F0502020204030204" pitchFamily="34" charset="0"/>
              <a:cs typeface="Arial" panose="020B0604020202020204" pitchFamily="34" charset="0"/>
            </a:rPr>
            <a:t>אי שוויון בצריכת ואספקת שרותי בריאות</a:t>
          </a:r>
          <a:endParaRPr lang="en-US" sz="2800" dirty="0"/>
        </a:p>
      </dgm:t>
    </dgm:pt>
    <dgm:pt modelId="{57D64BED-99A2-4876-B6D2-76302AE9F82D}" type="parTrans" cxnId="{1C0A68EA-2237-4672-AA70-C8F2B8F87E2F}">
      <dgm:prSet/>
      <dgm:spPr/>
      <dgm:t>
        <a:bodyPr/>
        <a:lstStyle/>
        <a:p>
          <a:endParaRPr lang="en-US"/>
        </a:p>
      </dgm:t>
    </dgm:pt>
    <dgm:pt modelId="{29C3D22F-4B5B-4F36-B22F-7CC1818DE686}" type="sibTrans" cxnId="{1C0A68EA-2237-4672-AA70-C8F2B8F87E2F}">
      <dgm:prSet/>
      <dgm:spPr/>
      <dgm:t>
        <a:bodyPr/>
        <a:lstStyle/>
        <a:p>
          <a:endParaRPr lang="en-US"/>
        </a:p>
      </dgm:t>
    </dgm:pt>
    <dgm:pt modelId="{33C7838E-53BF-41CA-B2D7-F87AFECE5694}">
      <dgm:prSet custT="1"/>
      <dgm:spPr/>
      <dgm:t>
        <a:bodyPr/>
        <a:lstStyle/>
        <a:p>
          <a:pPr rtl="1">
            <a:buFontTx/>
            <a:buNone/>
          </a:pPr>
          <a:r>
            <a:rPr lang="he-IL" sz="2800" dirty="0"/>
            <a:t>מודלים של התנהגות בריאותית ותפיסות סיכון</a:t>
          </a:r>
          <a:endParaRPr lang="en-US" sz="2800" dirty="0"/>
        </a:p>
      </dgm:t>
    </dgm:pt>
    <dgm:pt modelId="{6A4A5D3C-7E8E-443F-8EE1-B2D0861289E2}" type="parTrans" cxnId="{284C1D7C-A07F-47F0-8DE2-07DD24891963}">
      <dgm:prSet/>
      <dgm:spPr/>
      <dgm:t>
        <a:bodyPr/>
        <a:lstStyle/>
        <a:p>
          <a:endParaRPr lang="en-US"/>
        </a:p>
      </dgm:t>
    </dgm:pt>
    <dgm:pt modelId="{B70778D1-3785-4DEB-9632-10563C2033E5}" type="sibTrans" cxnId="{284C1D7C-A07F-47F0-8DE2-07DD24891963}">
      <dgm:prSet/>
      <dgm:spPr/>
      <dgm:t>
        <a:bodyPr/>
        <a:lstStyle/>
        <a:p>
          <a:endParaRPr lang="en-US"/>
        </a:p>
      </dgm:t>
    </dgm:pt>
    <dgm:pt modelId="{4CF2E413-900D-4C4C-9BC9-25901991C0D1}">
      <dgm:prSet custT="1"/>
      <dgm:spPr/>
      <dgm:t>
        <a:bodyPr/>
        <a:lstStyle/>
        <a:p>
          <a:pPr rtl="1">
            <a:buFontTx/>
            <a:buNone/>
          </a:pPr>
          <a:r>
            <a:rPr lang="he-IL" sz="2800" dirty="0"/>
            <a:t>מודלים של אימוץ טכנולוגיות חדשות</a:t>
          </a:r>
          <a:endParaRPr lang="en-US" sz="2800" dirty="0"/>
        </a:p>
      </dgm:t>
    </dgm:pt>
    <dgm:pt modelId="{0BEA747E-9ACC-D84C-B536-F53FB07412F7}" type="parTrans" cxnId="{9996C308-76E2-7D48-B776-B9FD9F4E9305}">
      <dgm:prSet/>
      <dgm:spPr/>
      <dgm:t>
        <a:bodyPr/>
        <a:lstStyle/>
        <a:p>
          <a:endParaRPr lang="en-US"/>
        </a:p>
      </dgm:t>
    </dgm:pt>
    <dgm:pt modelId="{12D6A7F2-4BD6-D945-8574-19152CBDC072}" type="sibTrans" cxnId="{9996C308-76E2-7D48-B776-B9FD9F4E9305}">
      <dgm:prSet/>
      <dgm:spPr/>
      <dgm:t>
        <a:bodyPr/>
        <a:lstStyle/>
        <a:p>
          <a:endParaRPr lang="en-US"/>
        </a:p>
      </dgm:t>
    </dgm:pt>
    <dgm:pt modelId="{460DF038-E59E-1E4F-B3AD-ACFDE048BDD4}">
      <dgm:prSet/>
      <dgm:spPr/>
      <dgm:t>
        <a:bodyPr/>
        <a:lstStyle/>
        <a:p>
          <a:pPr rtl="1">
            <a:buFontTx/>
            <a:buNone/>
          </a:pPr>
          <a:r>
            <a:rPr lang="he-IL" dirty="0"/>
            <a:t>מודלים של התנהגות בריאותית</a:t>
          </a:r>
          <a:endParaRPr lang="en-US" dirty="0"/>
        </a:p>
      </dgm:t>
    </dgm:pt>
    <dgm:pt modelId="{7EA1E0F3-D433-344D-B485-6CD40AA813CB}" type="sibTrans" cxnId="{C9D20236-68CE-434A-96F5-D5650CB6A2BB}">
      <dgm:prSet/>
      <dgm:spPr/>
      <dgm:t>
        <a:bodyPr/>
        <a:lstStyle/>
        <a:p>
          <a:endParaRPr lang="en-US"/>
        </a:p>
      </dgm:t>
    </dgm:pt>
    <dgm:pt modelId="{BCF41DE4-09C1-B141-A3D8-264220D69051}" type="parTrans" cxnId="{C9D20236-68CE-434A-96F5-D5650CB6A2BB}">
      <dgm:prSet/>
      <dgm:spPr/>
      <dgm:t>
        <a:bodyPr/>
        <a:lstStyle/>
        <a:p>
          <a:endParaRPr lang="en-US"/>
        </a:p>
      </dgm:t>
    </dgm:pt>
    <dgm:pt modelId="{C82A738A-F6ED-40BB-AC2A-D4967AE55B4F}">
      <dgm:prSet phldrT="[Text]" custT="1"/>
      <dgm:spPr/>
      <dgm:t>
        <a:bodyPr/>
        <a:lstStyle/>
        <a:p>
          <a:pPr rtl="1"/>
          <a:endParaRPr lang="en-US" sz="2000" b="1" dirty="0">
            <a:solidFill>
              <a:schemeClr val="tx1"/>
            </a:solidFill>
          </a:endParaRPr>
        </a:p>
      </dgm:t>
    </dgm:pt>
    <dgm:pt modelId="{22A022B4-D925-4045-AF0A-00FBD56FBF76}" type="sibTrans" cxnId="{86793FE2-BBD9-430F-B26E-3FB475A497DB}">
      <dgm:prSet/>
      <dgm:spPr/>
      <dgm:t>
        <a:bodyPr/>
        <a:lstStyle/>
        <a:p>
          <a:endParaRPr lang="en-US"/>
        </a:p>
      </dgm:t>
    </dgm:pt>
    <dgm:pt modelId="{B5500C3A-C343-470C-9A35-591B1C4001EE}" type="parTrans" cxnId="{86793FE2-BBD9-430F-B26E-3FB475A497DB}">
      <dgm:prSet/>
      <dgm:spPr/>
      <dgm:t>
        <a:bodyPr/>
        <a:lstStyle/>
        <a:p>
          <a:endParaRPr lang="en-US"/>
        </a:p>
      </dgm:t>
    </dgm:pt>
    <dgm:pt modelId="{2F24C201-324A-4B03-80FA-FAD3AB1C2942}">
      <dgm:prSet phldrT="[Text]" phldr="1"/>
      <dgm:spPr/>
      <dgm:t>
        <a:bodyPr/>
        <a:lstStyle/>
        <a:p>
          <a:pPr rtl="1"/>
          <a:endParaRPr lang="en-US" dirty="0"/>
        </a:p>
      </dgm:t>
    </dgm:pt>
    <dgm:pt modelId="{2D5BE15A-109F-467D-84EE-685F7E665571}" type="sibTrans" cxnId="{9FC16172-962D-4B4A-8C93-7BC37E0A72BB}">
      <dgm:prSet/>
      <dgm:spPr/>
      <dgm:t>
        <a:bodyPr/>
        <a:lstStyle/>
        <a:p>
          <a:endParaRPr lang="en-US"/>
        </a:p>
      </dgm:t>
    </dgm:pt>
    <dgm:pt modelId="{A502C446-87BF-4EAC-A6A7-F52BF99E45F1}" type="parTrans" cxnId="{9FC16172-962D-4B4A-8C93-7BC37E0A72BB}">
      <dgm:prSet/>
      <dgm:spPr/>
      <dgm:t>
        <a:bodyPr/>
        <a:lstStyle/>
        <a:p>
          <a:endParaRPr lang="en-US"/>
        </a:p>
      </dgm:t>
    </dgm:pt>
    <dgm:pt modelId="{B04B0A90-2662-4DF2-A343-2CF7F6E1CA9B}">
      <dgm:prSet phldrT="[Text]" phldr="1"/>
      <dgm:spPr/>
      <dgm:t>
        <a:bodyPr/>
        <a:lstStyle/>
        <a:p>
          <a:endParaRPr lang="en-US" dirty="0"/>
        </a:p>
      </dgm:t>
    </dgm:pt>
    <dgm:pt modelId="{4B3EE173-C579-415E-BA88-CD9574295EA2}" type="sibTrans" cxnId="{6AC12A9F-E3C1-492B-A17D-4196A886D589}">
      <dgm:prSet/>
      <dgm:spPr/>
      <dgm:t>
        <a:bodyPr/>
        <a:lstStyle/>
        <a:p>
          <a:endParaRPr lang="en-US"/>
        </a:p>
      </dgm:t>
    </dgm:pt>
    <dgm:pt modelId="{68414C0A-6CEC-4B4F-9C30-D81BEDF0BDA9}" type="parTrans" cxnId="{6AC12A9F-E3C1-492B-A17D-4196A886D589}">
      <dgm:prSet/>
      <dgm:spPr/>
      <dgm:t>
        <a:bodyPr/>
        <a:lstStyle/>
        <a:p>
          <a:endParaRPr lang="en-US"/>
        </a:p>
      </dgm:t>
    </dgm:pt>
    <dgm:pt modelId="{E1E2E7C7-1A89-49C9-9488-185CA5D21584}">
      <dgm:prSet phldrT="[Text]" custT="1"/>
      <dgm:spPr/>
      <dgm:t>
        <a:bodyPr/>
        <a:lstStyle/>
        <a:p>
          <a:pPr rtl="1">
            <a:buFontTx/>
            <a:buNone/>
          </a:pPr>
          <a:r>
            <a:rPr lang="he-IL" sz="2800" dirty="0"/>
            <a:t>עמדות ותפיסות מטופלים/נותני שירותים</a:t>
          </a:r>
          <a:endParaRPr lang="en-US" sz="2800" dirty="0"/>
        </a:p>
      </dgm:t>
    </dgm:pt>
    <dgm:pt modelId="{4A353C31-700E-4922-A7C9-10F120A9773C}" type="sibTrans" cxnId="{6B89B045-554B-41EB-866D-E114E51CFBA3}">
      <dgm:prSet/>
      <dgm:spPr/>
      <dgm:t>
        <a:bodyPr/>
        <a:lstStyle/>
        <a:p>
          <a:endParaRPr lang="en-US"/>
        </a:p>
      </dgm:t>
    </dgm:pt>
    <dgm:pt modelId="{DF5EB289-CB52-458B-9403-36A85F6B8E43}" type="parTrans" cxnId="{6B89B045-554B-41EB-866D-E114E51CFBA3}">
      <dgm:prSet/>
      <dgm:spPr/>
      <dgm:t>
        <a:bodyPr/>
        <a:lstStyle/>
        <a:p>
          <a:endParaRPr lang="en-US"/>
        </a:p>
      </dgm:t>
    </dgm:pt>
    <dgm:pt modelId="{5CC98376-4B36-4972-BDD2-D834FF584522}" type="pres">
      <dgm:prSet presAssocID="{6E206319-2E9F-46F2-8A37-F1AEE0823605}" presName="linearFlow" presStyleCnt="0">
        <dgm:presLayoutVars>
          <dgm:dir/>
          <dgm:animLvl val="lvl"/>
          <dgm:resizeHandles val="exact"/>
        </dgm:presLayoutVars>
      </dgm:prSet>
      <dgm:spPr/>
    </dgm:pt>
    <dgm:pt modelId="{98848EEB-7666-42E7-BA47-5550A585AF81}" type="pres">
      <dgm:prSet presAssocID="{18918617-9206-4EEC-8CA3-4DBBF5D35EE1}" presName="composite" presStyleCnt="0"/>
      <dgm:spPr/>
    </dgm:pt>
    <dgm:pt modelId="{6707E7FD-E8D0-4C46-AA80-97EE31AC9711}" type="pres">
      <dgm:prSet presAssocID="{18918617-9206-4EEC-8CA3-4DBBF5D35EE1}" presName="parentText" presStyleLbl="alignNode1" presStyleIdx="0" presStyleCnt="5">
        <dgm:presLayoutVars>
          <dgm:chMax val="1"/>
          <dgm:bulletEnabled val="1"/>
        </dgm:presLayoutVars>
      </dgm:prSet>
      <dgm:spPr/>
    </dgm:pt>
    <dgm:pt modelId="{B67667DF-E299-41E6-B34E-839F24E25E1C}" type="pres">
      <dgm:prSet presAssocID="{18918617-9206-4EEC-8CA3-4DBBF5D35EE1}" presName="descendantText" presStyleLbl="alignAcc1" presStyleIdx="0" presStyleCnt="5" custLinFactNeighborX="-170" custLinFactNeighborY="-11832">
        <dgm:presLayoutVars>
          <dgm:bulletEnabled val="1"/>
        </dgm:presLayoutVars>
      </dgm:prSet>
      <dgm:spPr/>
    </dgm:pt>
    <dgm:pt modelId="{2D2C00A0-BCF7-4026-8E19-A30E4C284834}" type="pres">
      <dgm:prSet presAssocID="{47DBDA13-30E6-4046-84C6-8B4BA6C946A6}" presName="sp" presStyleCnt="0"/>
      <dgm:spPr/>
    </dgm:pt>
    <dgm:pt modelId="{628A34DB-AAE3-4543-A2DB-3CC517904423}" type="pres">
      <dgm:prSet presAssocID="{C82A738A-F6ED-40BB-AC2A-D4967AE55B4F}" presName="composite" presStyleCnt="0"/>
      <dgm:spPr/>
    </dgm:pt>
    <dgm:pt modelId="{E68D2B98-74F4-41D2-94D5-41D0BFCCC5F6}" type="pres">
      <dgm:prSet presAssocID="{C82A738A-F6ED-40BB-AC2A-D4967AE55B4F}" presName="parentText" presStyleLbl="alignNode1" presStyleIdx="1" presStyleCnt="5">
        <dgm:presLayoutVars>
          <dgm:chMax val="1"/>
          <dgm:bulletEnabled val="1"/>
        </dgm:presLayoutVars>
      </dgm:prSet>
      <dgm:spPr/>
    </dgm:pt>
    <dgm:pt modelId="{DB7BCCB6-B0AF-4814-BB7D-A85360794A38}" type="pres">
      <dgm:prSet presAssocID="{C82A738A-F6ED-40BB-AC2A-D4967AE55B4F}" presName="descendantText" presStyleLbl="alignAcc1" presStyleIdx="1" presStyleCnt="5" custLinFactNeighborY="-1878">
        <dgm:presLayoutVars>
          <dgm:bulletEnabled val="1"/>
        </dgm:presLayoutVars>
      </dgm:prSet>
      <dgm:spPr/>
    </dgm:pt>
    <dgm:pt modelId="{3FEE8778-FE0D-49F7-9023-9BCD3A7B865B}" type="pres">
      <dgm:prSet presAssocID="{22A022B4-D925-4045-AF0A-00FBD56FBF76}" presName="sp" presStyleCnt="0"/>
      <dgm:spPr/>
    </dgm:pt>
    <dgm:pt modelId="{A11537B0-918F-44CB-A351-66D604CFDF3E}" type="pres">
      <dgm:prSet presAssocID="{2F24C201-324A-4B03-80FA-FAD3AB1C2942}" presName="composite" presStyleCnt="0"/>
      <dgm:spPr/>
    </dgm:pt>
    <dgm:pt modelId="{A2D4EF16-F903-49F6-9C7B-4AD8BE3AB6A3}" type="pres">
      <dgm:prSet presAssocID="{2F24C201-324A-4B03-80FA-FAD3AB1C2942}" presName="parentText" presStyleLbl="alignNode1" presStyleIdx="2" presStyleCnt="5">
        <dgm:presLayoutVars>
          <dgm:chMax val="1"/>
          <dgm:bulletEnabled val="1"/>
        </dgm:presLayoutVars>
      </dgm:prSet>
      <dgm:spPr/>
    </dgm:pt>
    <dgm:pt modelId="{EF68E425-44F8-4E44-BCB2-D658CA8C6AB3}" type="pres">
      <dgm:prSet presAssocID="{2F24C201-324A-4B03-80FA-FAD3AB1C2942}" presName="descendantText" presStyleLbl="alignAcc1" presStyleIdx="2" presStyleCnt="5" custLinFactNeighborY="-1878">
        <dgm:presLayoutVars>
          <dgm:bulletEnabled val="1"/>
        </dgm:presLayoutVars>
      </dgm:prSet>
      <dgm:spPr/>
    </dgm:pt>
    <dgm:pt modelId="{CE213A00-DCC1-424E-890C-95CEBC7FF25C}" type="pres">
      <dgm:prSet presAssocID="{2D5BE15A-109F-467D-84EE-685F7E665571}" presName="sp" presStyleCnt="0"/>
      <dgm:spPr/>
    </dgm:pt>
    <dgm:pt modelId="{FA7420A5-F07E-48BA-8D6D-CA5B59141167}" type="pres">
      <dgm:prSet presAssocID="{B04B0A90-2662-4DF2-A343-2CF7F6E1CA9B}" presName="composite" presStyleCnt="0"/>
      <dgm:spPr/>
    </dgm:pt>
    <dgm:pt modelId="{A7A39DA3-0592-46EA-A47E-B6E065A8A4C0}" type="pres">
      <dgm:prSet presAssocID="{B04B0A90-2662-4DF2-A343-2CF7F6E1CA9B}" presName="parentText" presStyleLbl="alignNode1" presStyleIdx="3" presStyleCnt="5">
        <dgm:presLayoutVars>
          <dgm:chMax val="1"/>
          <dgm:bulletEnabled val="1"/>
        </dgm:presLayoutVars>
      </dgm:prSet>
      <dgm:spPr/>
    </dgm:pt>
    <dgm:pt modelId="{46A7527F-4E23-4B77-AFE4-BD7E2718C188}" type="pres">
      <dgm:prSet presAssocID="{B04B0A90-2662-4DF2-A343-2CF7F6E1CA9B}" presName="descendantText" presStyleLbl="alignAcc1" presStyleIdx="3" presStyleCnt="5">
        <dgm:presLayoutVars>
          <dgm:bulletEnabled val="1"/>
        </dgm:presLayoutVars>
      </dgm:prSet>
      <dgm:spPr/>
    </dgm:pt>
    <dgm:pt modelId="{B7F43345-2E2E-D44F-B051-0F301BB48D90}" type="pres">
      <dgm:prSet presAssocID="{4B3EE173-C579-415E-BA88-CD9574295EA2}" presName="sp" presStyleCnt="0"/>
      <dgm:spPr/>
    </dgm:pt>
    <dgm:pt modelId="{28FF2642-015C-3C4A-B4AD-1E01FE7C65DA}" type="pres">
      <dgm:prSet presAssocID="{460DF038-E59E-1E4F-B3AD-ACFDE048BDD4}" presName="composite" presStyleCnt="0"/>
      <dgm:spPr/>
    </dgm:pt>
    <dgm:pt modelId="{885D66A1-D78D-9B4D-A66D-4EC6C154A25F}" type="pres">
      <dgm:prSet presAssocID="{460DF038-E59E-1E4F-B3AD-ACFDE048BDD4}" presName="parentText" presStyleLbl="alignNode1" presStyleIdx="4" presStyleCnt="5">
        <dgm:presLayoutVars>
          <dgm:chMax val="1"/>
          <dgm:bulletEnabled val="1"/>
        </dgm:presLayoutVars>
      </dgm:prSet>
      <dgm:spPr/>
    </dgm:pt>
    <dgm:pt modelId="{DF26B351-186A-744C-A282-E3B9085CB59D}" type="pres">
      <dgm:prSet presAssocID="{460DF038-E59E-1E4F-B3AD-ACFDE048BDD4}" presName="descendantText" presStyleLbl="alignAcc1" presStyleIdx="4" presStyleCnt="5">
        <dgm:presLayoutVars>
          <dgm:bulletEnabled val="1"/>
        </dgm:presLayoutVars>
      </dgm:prSet>
      <dgm:spPr/>
    </dgm:pt>
  </dgm:ptLst>
  <dgm:cxnLst>
    <dgm:cxn modelId="{9996C308-76E2-7D48-B776-B9FD9F4E9305}" srcId="{460DF038-E59E-1E4F-B3AD-ACFDE048BDD4}" destId="{4CF2E413-900D-4C4C-9BC9-25901991C0D1}" srcOrd="0" destOrd="0" parTransId="{0BEA747E-9ACC-D84C-B536-F53FB07412F7}" sibTransId="{12D6A7F2-4BD6-D945-8574-19152CBDC072}"/>
    <dgm:cxn modelId="{1DA3AA12-5F3E-4663-835B-E61F8AF1A425}" type="presOf" srcId="{362E5454-B586-4B60-83DE-CD538A4070C5}" destId="{DB7BCCB6-B0AF-4814-BB7D-A85360794A38}" srcOrd="0" destOrd="0" presId="urn:microsoft.com/office/officeart/2005/8/layout/chevron2"/>
    <dgm:cxn modelId="{71C3EE16-8BE0-4D84-B4D5-D96FD6AE5109}" type="presOf" srcId="{6E206319-2E9F-46F2-8A37-F1AEE0823605}" destId="{5CC98376-4B36-4972-BDD2-D834FF584522}" srcOrd="0" destOrd="0" presId="urn:microsoft.com/office/officeart/2005/8/layout/chevron2"/>
    <dgm:cxn modelId="{4F66351B-4131-4280-B549-5E5375FD95EB}" type="presOf" srcId="{2F24C201-324A-4B03-80FA-FAD3AB1C2942}" destId="{A2D4EF16-F903-49F6-9C7B-4AD8BE3AB6A3}" srcOrd="0" destOrd="0" presId="urn:microsoft.com/office/officeart/2005/8/layout/chevron2"/>
    <dgm:cxn modelId="{C9D20236-68CE-434A-96F5-D5650CB6A2BB}" srcId="{6E206319-2E9F-46F2-8A37-F1AEE0823605}" destId="{460DF038-E59E-1E4F-B3AD-ACFDE048BDD4}" srcOrd="4" destOrd="0" parTransId="{BCF41DE4-09C1-B141-A3D8-264220D69051}" sibTransId="{7EA1E0F3-D433-344D-B485-6CD40AA813CB}"/>
    <dgm:cxn modelId="{62F9C438-C158-4EBA-8194-DF470BD83C74}" type="presOf" srcId="{E1E2E7C7-1A89-49C9-9488-185CA5D21584}" destId="{EF68E425-44F8-4E44-BCB2-D658CA8C6AB3}" srcOrd="0" destOrd="0" presId="urn:microsoft.com/office/officeart/2005/8/layout/chevron2"/>
    <dgm:cxn modelId="{6B89B045-554B-41EB-866D-E114E51CFBA3}" srcId="{2F24C201-324A-4B03-80FA-FAD3AB1C2942}" destId="{E1E2E7C7-1A89-49C9-9488-185CA5D21584}" srcOrd="0" destOrd="0" parTransId="{DF5EB289-CB52-458B-9403-36A85F6B8E43}" sibTransId="{4A353C31-700E-4922-A7C9-10F120A9773C}"/>
    <dgm:cxn modelId="{9FC16172-962D-4B4A-8C93-7BC37E0A72BB}" srcId="{6E206319-2E9F-46F2-8A37-F1AEE0823605}" destId="{2F24C201-324A-4B03-80FA-FAD3AB1C2942}" srcOrd="2" destOrd="0" parTransId="{A502C446-87BF-4EAC-A6A7-F52BF99E45F1}" sibTransId="{2D5BE15A-109F-467D-84EE-685F7E665571}"/>
    <dgm:cxn modelId="{284C1D7C-A07F-47F0-8DE2-07DD24891963}" srcId="{B04B0A90-2662-4DF2-A343-2CF7F6E1CA9B}" destId="{33C7838E-53BF-41CA-B2D7-F87AFECE5694}" srcOrd="0" destOrd="0" parTransId="{6A4A5D3C-7E8E-443F-8EE1-B2D0861289E2}" sibTransId="{B70778D1-3785-4DEB-9632-10563C2033E5}"/>
    <dgm:cxn modelId="{6AC12A9F-E3C1-492B-A17D-4196A886D589}" srcId="{6E206319-2E9F-46F2-8A37-F1AEE0823605}" destId="{B04B0A90-2662-4DF2-A343-2CF7F6E1CA9B}" srcOrd="3" destOrd="0" parTransId="{68414C0A-6CEC-4B4F-9C30-D81BEDF0BDA9}" sibTransId="{4B3EE173-C579-415E-BA88-CD9574295EA2}"/>
    <dgm:cxn modelId="{1E4408A5-98F7-469E-8A3F-0E80BE464A82}" type="presOf" srcId="{33C7838E-53BF-41CA-B2D7-F87AFECE5694}" destId="{46A7527F-4E23-4B77-AFE4-BD7E2718C188}" srcOrd="0" destOrd="0" presId="urn:microsoft.com/office/officeart/2005/8/layout/chevron2"/>
    <dgm:cxn modelId="{9EF31CBC-F507-734F-B00F-7211D1EDFCC5}" type="presOf" srcId="{4CF2E413-900D-4C4C-9BC9-25901991C0D1}" destId="{DF26B351-186A-744C-A282-E3B9085CB59D}" srcOrd="0" destOrd="0" presId="urn:microsoft.com/office/officeart/2005/8/layout/chevron2"/>
    <dgm:cxn modelId="{0ED27CBC-27CE-484B-82CA-BAF6E2E2FD4B}" type="presOf" srcId="{A2339786-41F2-4CD1-B4F5-D78D1FCE2034}" destId="{B67667DF-E299-41E6-B34E-839F24E25E1C}" srcOrd="0" destOrd="0" presId="urn:microsoft.com/office/officeart/2005/8/layout/chevron2"/>
    <dgm:cxn modelId="{F2B1E9CE-8A15-4BF0-8D07-EC41A206BD34}" type="presOf" srcId="{B04B0A90-2662-4DF2-A343-2CF7F6E1CA9B}" destId="{A7A39DA3-0592-46EA-A47E-B6E065A8A4C0}" srcOrd="0" destOrd="0" presId="urn:microsoft.com/office/officeart/2005/8/layout/chevron2"/>
    <dgm:cxn modelId="{BB0063DA-F28E-4985-95FF-D9823C0DA6AB}" type="presOf" srcId="{C82A738A-F6ED-40BB-AC2A-D4967AE55B4F}" destId="{E68D2B98-74F4-41D2-94D5-41D0BFCCC5F6}" srcOrd="0" destOrd="0" presId="urn:microsoft.com/office/officeart/2005/8/layout/chevron2"/>
    <dgm:cxn modelId="{86793FE2-BBD9-430F-B26E-3FB475A497DB}" srcId="{6E206319-2E9F-46F2-8A37-F1AEE0823605}" destId="{C82A738A-F6ED-40BB-AC2A-D4967AE55B4F}" srcOrd="1" destOrd="0" parTransId="{B5500C3A-C343-470C-9A35-591B1C4001EE}" sibTransId="{22A022B4-D925-4045-AF0A-00FBD56FBF76}"/>
    <dgm:cxn modelId="{1C0A68EA-2237-4672-AA70-C8F2B8F87E2F}" srcId="{C82A738A-F6ED-40BB-AC2A-D4967AE55B4F}" destId="{362E5454-B586-4B60-83DE-CD538A4070C5}" srcOrd="0" destOrd="0" parTransId="{57D64BED-99A2-4876-B6D2-76302AE9F82D}" sibTransId="{29C3D22F-4B5B-4F36-B22F-7CC1818DE686}"/>
    <dgm:cxn modelId="{47C319ED-D5E5-46D2-A23E-5875AF463559}" srcId="{18918617-9206-4EEC-8CA3-4DBBF5D35EE1}" destId="{A2339786-41F2-4CD1-B4F5-D78D1FCE2034}" srcOrd="0" destOrd="0" parTransId="{3136753D-83B8-4510-9D80-0F53E3EC44A6}" sibTransId="{B970C9EE-C63B-4FF9-842B-6FA136C61387}"/>
    <dgm:cxn modelId="{DA2641F4-705C-DA4D-957A-EEF1C0CA7786}" type="presOf" srcId="{460DF038-E59E-1E4F-B3AD-ACFDE048BDD4}" destId="{885D66A1-D78D-9B4D-A66D-4EC6C154A25F}" srcOrd="0" destOrd="0" presId="urn:microsoft.com/office/officeart/2005/8/layout/chevron2"/>
    <dgm:cxn modelId="{4A8612FC-59BA-42B7-9332-9ED9B7C1AB43}" srcId="{6E206319-2E9F-46F2-8A37-F1AEE0823605}" destId="{18918617-9206-4EEC-8CA3-4DBBF5D35EE1}" srcOrd="0" destOrd="0" parTransId="{E8A41B86-8DF9-431C-9F3D-324CA47F19DC}" sibTransId="{47DBDA13-30E6-4046-84C6-8B4BA6C946A6}"/>
    <dgm:cxn modelId="{9A1D2BFC-4357-47D6-93A8-3175F33B93A6}" type="presOf" srcId="{18918617-9206-4EEC-8CA3-4DBBF5D35EE1}" destId="{6707E7FD-E8D0-4C46-AA80-97EE31AC9711}" srcOrd="0" destOrd="0" presId="urn:microsoft.com/office/officeart/2005/8/layout/chevron2"/>
    <dgm:cxn modelId="{79E6A0BC-C184-482C-8EF1-4CFBD8AA5101}" type="presParOf" srcId="{5CC98376-4B36-4972-BDD2-D834FF584522}" destId="{98848EEB-7666-42E7-BA47-5550A585AF81}" srcOrd="0" destOrd="0" presId="urn:microsoft.com/office/officeart/2005/8/layout/chevron2"/>
    <dgm:cxn modelId="{650DDC69-C669-42EE-930D-2B69BA460CC7}" type="presParOf" srcId="{98848EEB-7666-42E7-BA47-5550A585AF81}" destId="{6707E7FD-E8D0-4C46-AA80-97EE31AC9711}" srcOrd="0" destOrd="0" presId="urn:microsoft.com/office/officeart/2005/8/layout/chevron2"/>
    <dgm:cxn modelId="{4E9275C6-B26C-4C60-9970-51FE6C178B4A}" type="presParOf" srcId="{98848EEB-7666-42E7-BA47-5550A585AF81}" destId="{B67667DF-E299-41E6-B34E-839F24E25E1C}" srcOrd="1" destOrd="0" presId="urn:microsoft.com/office/officeart/2005/8/layout/chevron2"/>
    <dgm:cxn modelId="{25991AC4-1C48-496D-9C63-2938E293EDD0}" type="presParOf" srcId="{5CC98376-4B36-4972-BDD2-D834FF584522}" destId="{2D2C00A0-BCF7-4026-8E19-A30E4C284834}" srcOrd="1" destOrd="0" presId="urn:microsoft.com/office/officeart/2005/8/layout/chevron2"/>
    <dgm:cxn modelId="{D4B306A9-B0C9-4FF5-9F73-CD1275FD862C}" type="presParOf" srcId="{5CC98376-4B36-4972-BDD2-D834FF584522}" destId="{628A34DB-AAE3-4543-A2DB-3CC517904423}" srcOrd="2" destOrd="0" presId="urn:microsoft.com/office/officeart/2005/8/layout/chevron2"/>
    <dgm:cxn modelId="{79CBACC4-2875-40D5-B542-01C77092F21C}" type="presParOf" srcId="{628A34DB-AAE3-4543-A2DB-3CC517904423}" destId="{E68D2B98-74F4-41D2-94D5-41D0BFCCC5F6}" srcOrd="0" destOrd="0" presId="urn:microsoft.com/office/officeart/2005/8/layout/chevron2"/>
    <dgm:cxn modelId="{1E8010C3-A119-43C0-B3BD-F8484A0DB227}" type="presParOf" srcId="{628A34DB-AAE3-4543-A2DB-3CC517904423}" destId="{DB7BCCB6-B0AF-4814-BB7D-A85360794A38}" srcOrd="1" destOrd="0" presId="urn:microsoft.com/office/officeart/2005/8/layout/chevron2"/>
    <dgm:cxn modelId="{303EF9BB-4D17-41D7-B911-8E14C0839816}" type="presParOf" srcId="{5CC98376-4B36-4972-BDD2-D834FF584522}" destId="{3FEE8778-FE0D-49F7-9023-9BCD3A7B865B}" srcOrd="3" destOrd="0" presId="urn:microsoft.com/office/officeart/2005/8/layout/chevron2"/>
    <dgm:cxn modelId="{F20D8F13-29B4-41C3-BF54-2E6B954B4B41}" type="presParOf" srcId="{5CC98376-4B36-4972-BDD2-D834FF584522}" destId="{A11537B0-918F-44CB-A351-66D604CFDF3E}" srcOrd="4" destOrd="0" presId="urn:microsoft.com/office/officeart/2005/8/layout/chevron2"/>
    <dgm:cxn modelId="{EE09F80F-49B2-40C7-A61D-1C80988F6992}" type="presParOf" srcId="{A11537B0-918F-44CB-A351-66D604CFDF3E}" destId="{A2D4EF16-F903-49F6-9C7B-4AD8BE3AB6A3}" srcOrd="0" destOrd="0" presId="urn:microsoft.com/office/officeart/2005/8/layout/chevron2"/>
    <dgm:cxn modelId="{DBA10EEE-184A-4729-9720-996CEA06D635}" type="presParOf" srcId="{A11537B0-918F-44CB-A351-66D604CFDF3E}" destId="{EF68E425-44F8-4E44-BCB2-D658CA8C6AB3}" srcOrd="1" destOrd="0" presId="urn:microsoft.com/office/officeart/2005/8/layout/chevron2"/>
    <dgm:cxn modelId="{2F7C6B2E-E5B7-4D51-9C3E-4ECCD94F37B6}" type="presParOf" srcId="{5CC98376-4B36-4972-BDD2-D834FF584522}" destId="{CE213A00-DCC1-424E-890C-95CEBC7FF25C}" srcOrd="5" destOrd="0" presId="urn:microsoft.com/office/officeart/2005/8/layout/chevron2"/>
    <dgm:cxn modelId="{E8E52F16-F25E-4551-9407-813634A1CB97}" type="presParOf" srcId="{5CC98376-4B36-4972-BDD2-D834FF584522}" destId="{FA7420A5-F07E-48BA-8D6D-CA5B59141167}" srcOrd="6" destOrd="0" presId="urn:microsoft.com/office/officeart/2005/8/layout/chevron2"/>
    <dgm:cxn modelId="{F1FB9A86-8D54-467C-8F7C-FE3B6DF42A64}" type="presParOf" srcId="{FA7420A5-F07E-48BA-8D6D-CA5B59141167}" destId="{A7A39DA3-0592-46EA-A47E-B6E065A8A4C0}" srcOrd="0" destOrd="0" presId="urn:microsoft.com/office/officeart/2005/8/layout/chevron2"/>
    <dgm:cxn modelId="{3169F309-8D3D-4DFC-86B7-38A95113B9AD}" type="presParOf" srcId="{FA7420A5-F07E-48BA-8D6D-CA5B59141167}" destId="{46A7527F-4E23-4B77-AFE4-BD7E2718C188}" srcOrd="1" destOrd="0" presId="urn:microsoft.com/office/officeart/2005/8/layout/chevron2"/>
    <dgm:cxn modelId="{C49AD795-F130-9844-AC65-9E55297493AE}" type="presParOf" srcId="{5CC98376-4B36-4972-BDD2-D834FF584522}" destId="{B7F43345-2E2E-D44F-B051-0F301BB48D90}" srcOrd="7" destOrd="0" presId="urn:microsoft.com/office/officeart/2005/8/layout/chevron2"/>
    <dgm:cxn modelId="{BED19792-0889-1142-9FF4-BDC33297F6C8}" type="presParOf" srcId="{5CC98376-4B36-4972-BDD2-D834FF584522}" destId="{28FF2642-015C-3C4A-B4AD-1E01FE7C65DA}" srcOrd="8" destOrd="0" presId="urn:microsoft.com/office/officeart/2005/8/layout/chevron2"/>
    <dgm:cxn modelId="{8F7E96EE-1796-4B4B-A284-10A7F30026FB}" type="presParOf" srcId="{28FF2642-015C-3C4A-B4AD-1E01FE7C65DA}" destId="{885D66A1-D78D-9B4D-A66D-4EC6C154A25F}" srcOrd="0" destOrd="0" presId="urn:microsoft.com/office/officeart/2005/8/layout/chevron2"/>
    <dgm:cxn modelId="{5C5B244B-9CEF-F344-8DD5-EEB7CA2C2666}" type="presParOf" srcId="{28FF2642-015C-3C4A-B4AD-1E01FE7C65DA}" destId="{DF26B351-186A-744C-A282-E3B9085CB59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7E7FD-E8D0-4C46-AA80-97EE31AC9711}">
      <dsp:nvSpPr>
        <dsp:cNvPr id="0" name=""/>
        <dsp:cNvSpPr/>
      </dsp:nvSpPr>
      <dsp:spPr>
        <a:xfrm rot="5400000">
          <a:off x="-133142" y="134431"/>
          <a:ext cx="887618" cy="62133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endParaRPr lang="en-US" sz="2000" b="1" kern="1200" dirty="0">
            <a:solidFill>
              <a:schemeClr val="tx1"/>
            </a:solidFill>
          </a:endParaRPr>
        </a:p>
      </dsp:txBody>
      <dsp:txXfrm rot="-5400000">
        <a:off x="1" y="311954"/>
        <a:ext cx="621332" cy="266286"/>
      </dsp:txXfrm>
    </dsp:sp>
    <dsp:sp modelId="{B67667DF-E299-41E6-B34E-839F24E25E1C}">
      <dsp:nvSpPr>
        <dsp:cNvPr id="0" name=""/>
        <dsp:cNvSpPr/>
      </dsp:nvSpPr>
      <dsp:spPr>
        <a:xfrm rot="5400000">
          <a:off x="3793987" y="-3184462"/>
          <a:ext cx="576951" cy="6945877"/>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FontTx/>
            <a:buNone/>
          </a:pPr>
          <a:r>
            <a:rPr lang="he-IL" sz="2800" kern="1200" dirty="0"/>
            <a:t>מדידה של צריכת שרותי בריאות</a:t>
          </a:r>
          <a:endParaRPr lang="en-US" sz="2800" kern="1200" dirty="0"/>
        </a:p>
      </dsp:txBody>
      <dsp:txXfrm rot="-5400000">
        <a:off x="609524" y="28165"/>
        <a:ext cx="6917713" cy="520623"/>
      </dsp:txXfrm>
    </dsp:sp>
    <dsp:sp modelId="{E68D2B98-74F4-41D2-94D5-41D0BFCCC5F6}">
      <dsp:nvSpPr>
        <dsp:cNvPr id="0" name=""/>
        <dsp:cNvSpPr/>
      </dsp:nvSpPr>
      <dsp:spPr>
        <a:xfrm rot="5400000">
          <a:off x="-133142" y="901992"/>
          <a:ext cx="887618" cy="62133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endParaRPr lang="en-US" sz="2000" b="1" kern="1200" dirty="0">
            <a:solidFill>
              <a:schemeClr val="tx1"/>
            </a:solidFill>
          </a:endParaRPr>
        </a:p>
      </dsp:txBody>
      <dsp:txXfrm rot="-5400000">
        <a:off x="1" y="1079515"/>
        <a:ext cx="621332" cy="266286"/>
      </dsp:txXfrm>
    </dsp:sp>
    <dsp:sp modelId="{DB7BCCB6-B0AF-4814-BB7D-A85360794A38}">
      <dsp:nvSpPr>
        <dsp:cNvPr id="0" name=""/>
        <dsp:cNvSpPr/>
      </dsp:nvSpPr>
      <dsp:spPr>
        <a:xfrm rot="5400000">
          <a:off x="3805795" y="-2426447"/>
          <a:ext cx="576951" cy="6945877"/>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FontTx/>
            <a:buNone/>
          </a:pPr>
          <a:r>
            <a:rPr lang="he-IL" sz="2800" kern="1200" dirty="0">
              <a:ea typeface="Calibri" panose="020F0502020204030204" pitchFamily="34" charset="0"/>
              <a:cs typeface="Arial" panose="020B0604020202020204" pitchFamily="34" charset="0"/>
            </a:rPr>
            <a:t>אי שוויון בצריכת ואספקת שרותי בריאות</a:t>
          </a:r>
          <a:endParaRPr lang="en-US" sz="2800" kern="1200" dirty="0"/>
        </a:p>
      </dsp:txBody>
      <dsp:txXfrm rot="-5400000">
        <a:off x="621332" y="786180"/>
        <a:ext cx="6917713" cy="520623"/>
      </dsp:txXfrm>
    </dsp:sp>
    <dsp:sp modelId="{A2D4EF16-F903-49F6-9C7B-4AD8BE3AB6A3}">
      <dsp:nvSpPr>
        <dsp:cNvPr id="0" name=""/>
        <dsp:cNvSpPr/>
      </dsp:nvSpPr>
      <dsp:spPr>
        <a:xfrm rot="5400000">
          <a:off x="-133142" y="1669553"/>
          <a:ext cx="887618" cy="62133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rtl="1">
            <a:lnSpc>
              <a:spcPct val="90000"/>
            </a:lnSpc>
            <a:spcBef>
              <a:spcPct val="0"/>
            </a:spcBef>
            <a:spcAft>
              <a:spcPct val="35000"/>
            </a:spcAft>
            <a:buNone/>
          </a:pPr>
          <a:endParaRPr lang="en-US" sz="600" kern="1200" dirty="0"/>
        </a:p>
      </dsp:txBody>
      <dsp:txXfrm rot="-5400000">
        <a:off x="1" y="1847076"/>
        <a:ext cx="621332" cy="266286"/>
      </dsp:txXfrm>
    </dsp:sp>
    <dsp:sp modelId="{EF68E425-44F8-4E44-BCB2-D658CA8C6AB3}">
      <dsp:nvSpPr>
        <dsp:cNvPr id="0" name=""/>
        <dsp:cNvSpPr/>
      </dsp:nvSpPr>
      <dsp:spPr>
        <a:xfrm rot="5400000">
          <a:off x="3805795" y="-1658886"/>
          <a:ext cx="576951" cy="6945877"/>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FontTx/>
            <a:buNone/>
          </a:pPr>
          <a:r>
            <a:rPr lang="he-IL" sz="2800" kern="1200" dirty="0"/>
            <a:t>עמדות ותפיסות מטופלים/נותני שירותים</a:t>
          </a:r>
          <a:endParaRPr lang="en-US" sz="2800" kern="1200" dirty="0"/>
        </a:p>
      </dsp:txBody>
      <dsp:txXfrm rot="-5400000">
        <a:off x="621332" y="1553741"/>
        <a:ext cx="6917713" cy="520623"/>
      </dsp:txXfrm>
    </dsp:sp>
    <dsp:sp modelId="{A7A39DA3-0592-46EA-A47E-B6E065A8A4C0}">
      <dsp:nvSpPr>
        <dsp:cNvPr id="0" name=""/>
        <dsp:cNvSpPr/>
      </dsp:nvSpPr>
      <dsp:spPr>
        <a:xfrm rot="5400000">
          <a:off x="-133142" y="2437114"/>
          <a:ext cx="887618" cy="62133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rot="-5400000">
        <a:off x="1" y="2614637"/>
        <a:ext cx="621332" cy="266286"/>
      </dsp:txXfrm>
    </dsp:sp>
    <dsp:sp modelId="{46A7527F-4E23-4B77-AFE4-BD7E2718C188}">
      <dsp:nvSpPr>
        <dsp:cNvPr id="0" name=""/>
        <dsp:cNvSpPr/>
      </dsp:nvSpPr>
      <dsp:spPr>
        <a:xfrm rot="5400000">
          <a:off x="3805795" y="-880490"/>
          <a:ext cx="576951" cy="6945877"/>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FontTx/>
            <a:buNone/>
          </a:pPr>
          <a:r>
            <a:rPr lang="he-IL" sz="2800" kern="1200" dirty="0"/>
            <a:t>מודלים של התנהגות בריאותית ותפיסות סיכון</a:t>
          </a:r>
          <a:endParaRPr lang="en-US" sz="2800" kern="1200" dirty="0"/>
        </a:p>
      </dsp:txBody>
      <dsp:txXfrm rot="-5400000">
        <a:off x="621332" y="2332137"/>
        <a:ext cx="6917713" cy="520623"/>
      </dsp:txXfrm>
    </dsp:sp>
    <dsp:sp modelId="{885D66A1-D78D-9B4D-A66D-4EC6C154A25F}">
      <dsp:nvSpPr>
        <dsp:cNvPr id="0" name=""/>
        <dsp:cNvSpPr/>
      </dsp:nvSpPr>
      <dsp:spPr>
        <a:xfrm rot="5400000">
          <a:off x="-133142" y="3204675"/>
          <a:ext cx="887618" cy="62133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rtl="1">
            <a:lnSpc>
              <a:spcPct val="90000"/>
            </a:lnSpc>
            <a:spcBef>
              <a:spcPct val="0"/>
            </a:spcBef>
            <a:spcAft>
              <a:spcPct val="35000"/>
            </a:spcAft>
            <a:buFontTx/>
            <a:buNone/>
          </a:pPr>
          <a:r>
            <a:rPr lang="he-IL" sz="600" kern="1200" dirty="0"/>
            <a:t>מודלים של התנהגות בריאותית</a:t>
          </a:r>
          <a:endParaRPr lang="en-US" sz="600" kern="1200" dirty="0"/>
        </a:p>
      </dsp:txBody>
      <dsp:txXfrm rot="-5400000">
        <a:off x="1" y="3382198"/>
        <a:ext cx="621332" cy="266286"/>
      </dsp:txXfrm>
    </dsp:sp>
    <dsp:sp modelId="{DF26B351-186A-744C-A282-E3B9085CB59D}">
      <dsp:nvSpPr>
        <dsp:cNvPr id="0" name=""/>
        <dsp:cNvSpPr/>
      </dsp:nvSpPr>
      <dsp:spPr>
        <a:xfrm rot="5400000">
          <a:off x="3805795" y="-112929"/>
          <a:ext cx="576951" cy="6945877"/>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FontTx/>
            <a:buNone/>
          </a:pPr>
          <a:r>
            <a:rPr lang="he-IL" sz="2800" kern="1200" dirty="0"/>
            <a:t>מודלים של אימוץ טכנולוגיות חדשות</a:t>
          </a:r>
          <a:endParaRPr lang="en-US" sz="2800" kern="1200" dirty="0"/>
        </a:p>
      </dsp:txBody>
      <dsp:txXfrm rot="-5400000">
        <a:off x="621332" y="3099698"/>
        <a:ext cx="6917713" cy="52062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F83F0EC9-4A05-495C-8B9B-5F3C26434F53}" type="datetimeFigureOut">
              <a:rPr lang="he-IL" smtClean="0"/>
              <a:t>י"ד/כסלו/תשפ"ה</a:t>
            </a:fld>
            <a:endParaRPr lang="he-IL"/>
          </a:p>
        </p:txBody>
      </p:sp>
      <p:sp>
        <p:nvSpPr>
          <p:cNvPr id="4" name="מציין מיקום של כותרת תחתונה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F62DAD4D-23A0-49A2-8DC7-14E667B7968E}" type="slidenum">
              <a:rPr lang="he-IL" smtClean="0"/>
              <a:t>‹#›</a:t>
            </a:fld>
            <a:endParaRPr lang="he-IL"/>
          </a:p>
        </p:txBody>
      </p:sp>
    </p:spTree>
    <p:extLst>
      <p:ext uri="{BB962C8B-B14F-4D97-AF65-F5344CB8AC3E}">
        <p14:creationId xmlns:p14="http://schemas.microsoft.com/office/powerpoint/2010/main" val="2277359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018477-F866-D644-BD5F-24E42B87B320}" type="datetimeFigureOut">
              <a:rPr lang="en-US" smtClean="0"/>
              <a:t>12/15/2024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95FAE-557F-5443-B39B-B81E0A60D1E1}" type="slidenum">
              <a:rPr lang="en-US" smtClean="0"/>
              <a:t>‹#›</a:t>
            </a:fld>
            <a:endParaRPr lang="en-US"/>
          </a:p>
        </p:txBody>
      </p:sp>
    </p:spTree>
    <p:extLst>
      <p:ext uri="{BB962C8B-B14F-4D97-AF65-F5344CB8AC3E}">
        <p14:creationId xmlns:p14="http://schemas.microsoft.com/office/powerpoint/2010/main" val="1061718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95FAE-557F-5443-B39B-B81E0A60D1E1}" type="slidenum">
              <a:rPr lang="en-US" smtClean="0"/>
              <a:t>1</a:t>
            </a:fld>
            <a:endParaRPr lang="en-US"/>
          </a:p>
        </p:txBody>
      </p:sp>
    </p:spTree>
    <p:extLst>
      <p:ext uri="{BB962C8B-B14F-4D97-AF65-F5344CB8AC3E}">
        <p14:creationId xmlns:p14="http://schemas.microsoft.com/office/powerpoint/2010/main" val="370427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95FAE-557F-5443-B39B-B81E0A60D1E1}" type="slidenum">
              <a:rPr lang="en-US" smtClean="0"/>
              <a:t>2</a:t>
            </a:fld>
            <a:endParaRPr lang="en-US"/>
          </a:p>
        </p:txBody>
      </p:sp>
    </p:spTree>
    <p:extLst>
      <p:ext uri="{BB962C8B-B14F-4D97-AF65-F5344CB8AC3E}">
        <p14:creationId xmlns:p14="http://schemas.microsoft.com/office/powerpoint/2010/main" val="2009520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95FAE-557F-5443-B39B-B81E0A60D1E1}" type="slidenum">
              <a:rPr lang="en-US" smtClean="0"/>
              <a:t>3</a:t>
            </a:fld>
            <a:endParaRPr lang="en-US"/>
          </a:p>
        </p:txBody>
      </p:sp>
    </p:spTree>
    <p:extLst>
      <p:ext uri="{BB962C8B-B14F-4D97-AF65-F5344CB8AC3E}">
        <p14:creationId xmlns:p14="http://schemas.microsoft.com/office/powerpoint/2010/main" val="2325060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95FAE-557F-5443-B39B-B81E0A60D1E1}" type="slidenum">
              <a:rPr lang="en-US" smtClean="0"/>
              <a:t>4</a:t>
            </a:fld>
            <a:endParaRPr lang="en-US"/>
          </a:p>
        </p:txBody>
      </p:sp>
    </p:spTree>
    <p:extLst>
      <p:ext uri="{BB962C8B-B14F-4D97-AF65-F5344CB8AC3E}">
        <p14:creationId xmlns:p14="http://schemas.microsoft.com/office/powerpoint/2010/main" val="2337930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5.emf"/><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5.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3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3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28406" y="1717310"/>
            <a:ext cx="5647593" cy="870194"/>
          </a:xfrm>
        </p:spPr>
        <p:txBody>
          <a:bodyPr anchor="b">
            <a:noAutofit/>
          </a:bodyPr>
          <a:lstStyle>
            <a:lvl1pPr algn="r">
              <a:defRPr sz="4400" baseline="0">
                <a:solidFill>
                  <a:schemeClr val="bg1"/>
                </a:solidFill>
              </a:defRPr>
            </a:lvl1pPr>
          </a:lstStyle>
          <a:p>
            <a:r>
              <a:rPr lang="he-IL" dirty="0"/>
              <a:t>כותרת ראשית</a:t>
            </a:r>
            <a:endParaRPr lang="en-US" dirty="0"/>
          </a:p>
        </p:txBody>
      </p:sp>
      <p:sp>
        <p:nvSpPr>
          <p:cNvPr id="3" name="Subtitle 2"/>
          <p:cNvSpPr>
            <a:spLocks noGrp="1"/>
          </p:cNvSpPr>
          <p:nvPr>
            <p:ph type="subTitle" idx="1" hasCustomPrompt="1"/>
          </p:nvPr>
        </p:nvSpPr>
        <p:spPr>
          <a:xfrm>
            <a:off x="5528406" y="2874108"/>
            <a:ext cx="5647593" cy="414215"/>
          </a:xfrm>
        </p:spPr>
        <p:txBody>
          <a:bodyPr>
            <a:noAutofit/>
          </a:bodyPr>
          <a:lstStyle>
            <a:lvl1pPr marL="0" indent="0" algn="r">
              <a:buNone/>
              <a:defRPr sz="18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כותרת משנה</a:t>
            </a:r>
            <a:endParaRPr lang="en-US" dirty="0"/>
          </a:p>
        </p:txBody>
      </p:sp>
      <p:sp>
        <p:nvSpPr>
          <p:cNvPr id="4" name="Date Placeholder 3"/>
          <p:cNvSpPr>
            <a:spLocks noGrp="1"/>
          </p:cNvSpPr>
          <p:nvPr>
            <p:ph type="dt" sz="half" idx="10"/>
          </p:nvPr>
        </p:nvSpPr>
        <p:spPr>
          <a:xfrm>
            <a:off x="8432799" y="3288323"/>
            <a:ext cx="2743200" cy="365125"/>
          </a:xfrm>
          <a:prstGeom prst="rect">
            <a:avLst/>
          </a:prstGeom>
        </p:spPr>
        <p:txBody>
          <a:bodyPr/>
          <a:lstStyle>
            <a:lvl1pPr algn="r">
              <a:defRPr sz="1800" b="0">
                <a:solidFill>
                  <a:schemeClr val="accent1"/>
                </a:solidFill>
              </a:defRPr>
            </a:lvl1pPr>
          </a:lstStyle>
          <a:p>
            <a:endParaRPr lang="en-US" dirty="0"/>
          </a:p>
        </p:txBody>
      </p:sp>
      <p:pic>
        <p:nvPicPr>
          <p:cNvPr id="15" name="Picture 14"/>
          <p:cNvPicPr>
            <a:picLocks noChangeAspect="1"/>
          </p:cNvPicPr>
          <p:nvPr userDrawn="1"/>
        </p:nvPicPr>
        <p:blipFill>
          <a:blip r:embed="rId2"/>
          <a:srcRect/>
          <a:stretch/>
        </p:blipFill>
        <p:spPr>
          <a:xfrm>
            <a:off x="8034" y="-1"/>
            <a:ext cx="4787900" cy="6858001"/>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63742" y="5535079"/>
            <a:ext cx="2212257" cy="821109"/>
          </a:xfrm>
          <a:prstGeom prst="rect">
            <a:avLst/>
          </a:prstGeom>
        </p:spPr>
      </p:pic>
    </p:spTree>
    <p:extLst>
      <p:ext uri="{BB962C8B-B14F-4D97-AF65-F5344CB8AC3E}">
        <p14:creationId xmlns:p14="http://schemas.microsoft.com/office/powerpoint/2010/main" val="16577792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3_Title Slide">
    <p:bg>
      <p:bgRef idx="1001">
        <a:schemeClr val="bg2"/>
      </p:bgRef>
    </p:bg>
    <p:spTree>
      <p:nvGrpSpPr>
        <p:cNvPr id="1" name=""/>
        <p:cNvGrpSpPr/>
        <p:nvPr/>
      </p:nvGrpSpPr>
      <p:grpSpPr>
        <a:xfrm>
          <a:off x="0" y="0"/>
          <a:ext cx="0" cy="0"/>
          <a:chOff x="0" y="0"/>
          <a:chExt cx="0" cy="0"/>
        </a:xfrm>
      </p:grpSpPr>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algn="ctr" defTabSz="914400" rtl="1" eaLnBrk="1" latinLnBrk="0" hangingPunct="1"/>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1679" y="206279"/>
            <a:ext cx="5699893" cy="5525927"/>
          </a:xfrm>
          <a:prstGeom prst="rect">
            <a:avLst/>
          </a:prstGeom>
        </p:spPr>
      </p:pic>
      <p:sp>
        <p:nvSpPr>
          <p:cNvPr id="2" name="Title 1"/>
          <p:cNvSpPr>
            <a:spLocks noGrp="1"/>
          </p:cNvSpPr>
          <p:nvPr>
            <p:ph type="ctrTitle" hasCustomPrompt="1"/>
          </p:nvPr>
        </p:nvSpPr>
        <p:spPr>
          <a:xfrm>
            <a:off x="4978400" y="-1"/>
            <a:ext cx="6324599" cy="1025603"/>
          </a:xfrm>
        </p:spPr>
        <p:txBody>
          <a:bodyPr anchor="ctr">
            <a:noAutofit/>
          </a:bodyPr>
          <a:lstStyle>
            <a:lvl1pPr algn="r">
              <a:lnSpc>
                <a:spcPct val="70000"/>
              </a:lnSpc>
              <a:defRPr sz="3600" b="1" baseline="0">
                <a:solidFill>
                  <a:schemeClr val="bg2"/>
                </a:solidFill>
              </a:defRPr>
            </a:lvl1pPr>
          </a:lstStyle>
          <a:p>
            <a:r>
              <a:rPr lang="he-IL" dirty="0"/>
              <a:t>כותרת ראשית</a:t>
            </a:r>
            <a:endParaRPr lang="en-US" dirty="0"/>
          </a:p>
        </p:txBody>
      </p:sp>
      <p:sp>
        <p:nvSpPr>
          <p:cNvPr id="3" name="Subtitle 2"/>
          <p:cNvSpPr>
            <a:spLocks noGrp="1"/>
          </p:cNvSpPr>
          <p:nvPr>
            <p:ph type="subTitle" idx="1" hasCustomPrompt="1"/>
          </p:nvPr>
        </p:nvSpPr>
        <p:spPr>
          <a:xfrm>
            <a:off x="4978400" y="1474435"/>
            <a:ext cx="6324599" cy="3929428"/>
          </a:xfrm>
        </p:spPr>
        <p:txBody>
          <a:bodyPr>
            <a:noAutofit/>
          </a:bodyPr>
          <a:lstStyle>
            <a:lvl1pPr marL="0" indent="0" algn="r">
              <a:lnSpc>
                <a:spcPct val="150000"/>
              </a:lnSpc>
              <a:buNone/>
              <a:defRPr sz="14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טקסט רץ </a:t>
            </a:r>
            <a:endParaRPr lang="en-US" dirty="0"/>
          </a:p>
        </p:txBody>
      </p:sp>
      <p:sp>
        <p:nvSpPr>
          <p:cNvPr id="11" name="Picture Placeholder 5"/>
          <p:cNvSpPr>
            <a:spLocks noGrp="1"/>
          </p:cNvSpPr>
          <p:nvPr>
            <p:ph type="pic" sz="quarter" idx="11" hasCustomPrompt="1"/>
          </p:nvPr>
        </p:nvSpPr>
        <p:spPr>
          <a:xfrm>
            <a:off x="889001" y="1931307"/>
            <a:ext cx="2075870" cy="2075870"/>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sp>
        <p:nvSpPr>
          <p:cNvPr id="12" name="Footer Placeholder 27">
            <a:extLst>
              <a:ext uri="{FF2B5EF4-FFF2-40B4-BE49-F238E27FC236}">
                <a16:creationId xmlns:a16="http://schemas.microsoft.com/office/drawing/2014/main" id="{0D70752C-645D-0548-AB02-B9343BA9DAD3}"/>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13" name="Slide Number Placeholder 3">
            <a:extLst>
              <a:ext uri="{FF2B5EF4-FFF2-40B4-BE49-F238E27FC236}">
                <a16:creationId xmlns:a16="http://schemas.microsoft.com/office/drawing/2014/main" id="{8C2F4F33-CEEF-2640-BBE7-B2BCF3A56120}"/>
              </a:ext>
            </a:extLst>
          </p:cNvPr>
          <p:cNvSpPr>
            <a:spLocks noGrp="1"/>
          </p:cNvSpPr>
          <p:nvPr>
            <p:ph type="sldNum" sz="quarter" idx="12"/>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15" name="Picture 14">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extLst>
      <p:ext uri="{BB962C8B-B14F-4D97-AF65-F5344CB8AC3E}">
        <p14:creationId xmlns:p14="http://schemas.microsoft.com/office/powerpoint/2010/main" val="341554958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bg>
      <p:bgRef idx="1001">
        <a:schemeClr val="bg2"/>
      </p:bgRef>
    </p:bg>
    <p:spTree>
      <p:nvGrpSpPr>
        <p:cNvPr id="1" name=""/>
        <p:cNvGrpSpPr/>
        <p:nvPr/>
      </p:nvGrpSpPr>
      <p:grpSpPr>
        <a:xfrm>
          <a:off x="0" y="0"/>
          <a:ext cx="0" cy="0"/>
          <a:chOff x="0" y="0"/>
          <a:chExt cx="0" cy="0"/>
        </a:xfrm>
      </p:grpSpPr>
      <p:sp>
        <p:nvSpPr>
          <p:cNvPr id="11" name="Picture Placeholder 5"/>
          <p:cNvSpPr>
            <a:spLocks noGrp="1"/>
          </p:cNvSpPr>
          <p:nvPr>
            <p:ph type="pic" sz="quarter" idx="11" hasCustomPrompt="1"/>
          </p:nvPr>
        </p:nvSpPr>
        <p:spPr>
          <a:xfrm>
            <a:off x="2389870" y="-529369"/>
            <a:ext cx="7937036" cy="7937036"/>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pic>
        <p:nvPicPr>
          <p:cNvPr id="8" name="Picture 7"/>
          <p:cNvPicPr>
            <a:picLocks noChangeAspect="1"/>
          </p:cNvPicPr>
          <p:nvPr userDrawn="1"/>
        </p:nvPicPr>
        <p:blipFill>
          <a:blip r:embed="rId2"/>
          <a:srcRect/>
          <a:stretch/>
        </p:blipFill>
        <p:spPr>
          <a:xfrm>
            <a:off x="-20765" y="0"/>
            <a:ext cx="12204700" cy="6858000"/>
          </a:xfrm>
          <a:prstGeom prst="rect">
            <a:avLst/>
          </a:prstGeom>
        </p:spPr>
      </p:pic>
      <p:sp>
        <p:nvSpPr>
          <p:cNvPr id="10" name="Oval 9"/>
          <p:cNvSpPr/>
          <p:nvPr userDrawn="1"/>
        </p:nvSpPr>
        <p:spPr>
          <a:xfrm>
            <a:off x="1957336" y="-961903"/>
            <a:ext cx="8802104" cy="8802104"/>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a:off x="3450856" y="531618"/>
            <a:ext cx="5815064" cy="5815062"/>
          </a:xfrm>
          <a:prstGeom prst="ellipse">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15" name="Oval 14"/>
          <p:cNvSpPr/>
          <p:nvPr userDrawn="1"/>
        </p:nvSpPr>
        <p:spPr>
          <a:xfrm>
            <a:off x="4576076" y="1630525"/>
            <a:ext cx="3564624" cy="3564622"/>
          </a:xfrm>
          <a:prstGeom prst="ellips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2" name="Title 1"/>
          <p:cNvSpPr>
            <a:spLocks noGrp="1"/>
          </p:cNvSpPr>
          <p:nvPr>
            <p:ph type="ctrTitle" hasCustomPrompt="1"/>
          </p:nvPr>
        </p:nvSpPr>
        <p:spPr>
          <a:xfrm>
            <a:off x="4606555" y="2359236"/>
            <a:ext cx="3534146" cy="870194"/>
          </a:xfrm>
        </p:spPr>
        <p:txBody>
          <a:bodyPr anchor="b">
            <a:noAutofit/>
          </a:bodyPr>
          <a:lstStyle>
            <a:lvl1pPr algn="ctr">
              <a:defRPr sz="3600" b="1" baseline="0">
                <a:solidFill>
                  <a:schemeClr val="tx1"/>
                </a:solidFill>
              </a:defRPr>
            </a:lvl1pPr>
          </a:lstStyle>
          <a:p>
            <a:r>
              <a:rPr lang="he-IL" dirty="0"/>
              <a:t>כותרת לפרק</a:t>
            </a:r>
            <a:endParaRPr lang="en-US" dirty="0"/>
          </a:p>
        </p:txBody>
      </p:sp>
      <p:sp>
        <p:nvSpPr>
          <p:cNvPr id="3" name="Subtitle 2"/>
          <p:cNvSpPr>
            <a:spLocks noGrp="1"/>
          </p:cNvSpPr>
          <p:nvPr>
            <p:ph type="subTitle" idx="1" hasCustomPrompt="1"/>
          </p:nvPr>
        </p:nvSpPr>
        <p:spPr>
          <a:xfrm>
            <a:off x="5106255" y="3473270"/>
            <a:ext cx="2476073" cy="855067"/>
          </a:xfrm>
        </p:spPr>
        <p:txBody>
          <a:bodyPr>
            <a:noAutofit/>
          </a:bodyPr>
          <a:lstStyle>
            <a:lvl1pPr marL="0" indent="0" algn="ctr">
              <a:lnSpc>
                <a:spcPct val="120000"/>
              </a:lnSpc>
              <a:buNone/>
              <a:defRPr sz="1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טקסט רץ </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Slide">
    <p:bg>
      <p:bgRef idx="1001">
        <a:schemeClr val="bg2"/>
      </p:bgRef>
    </p:bg>
    <p:spTree>
      <p:nvGrpSpPr>
        <p:cNvPr id="1" name=""/>
        <p:cNvGrpSpPr/>
        <p:nvPr/>
      </p:nvGrpSpPr>
      <p:grpSpPr>
        <a:xfrm>
          <a:off x="0" y="0"/>
          <a:ext cx="0" cy="0"/>
          <a:chOff x="0" y="0"/>
          <a:chExt cx="0" cy="0"/>
        </a:xfrm>
      </p:grpSpPr>
      <p:sp>
        <p:nvSpPr>
          <p:cNvPr id="31" name="Rectangle 30"/>
          <p:cNvSpPr/>
          <p:nvPr userDrawn="1"/>
        </p:nvSpPr>
        <p:spPr>
          <a:xfrm>
            <a:off x="0" y="35003"/>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algn="ctr" defTabSz="914400" rtl="1" eaLnBrk="1" latinLnBrk="0" hangingPunct="1"/>
            <a:endParaRPr lang="en-US"/>
          </a:p>
        </p:txBody>
      </p:sp>
      <p:sp>
        <p:nvSpPr>
          <p:cNvPr id="2" name="Title 1"/>
          <p:cNvSpPr>
            <a:spLocks noGrp="1"/>
          </p:cNvSpPr>
          <p:nvPr>
            <p:ph type="ctrTitle" hasCustomPrompt="1"/>
          </p:nvPr>
        </p:nvSpPr>
        <p:spPr>
          <a:xfrm>
            <a:off x="6400800" y="-7139"/>
            <a:ext cx="4902199" cy="1032742"/>
          </a:xfrm>
        </p:spPr>
        <p:txBody>
          <a:bodyPr anchor="ctr">
            <a:noAutofit/>
          </a:bodyPr>
          <a:lstStyle>
            <a:lvl1pPr algn="r">
              <a:lnSpc>
                <a:spcPct val="70000"/>
              </a:lnSpc>
              <a:defRPr sz="3600" b="1" baseline="0">
                <a:solidFill>
                  <a:schemeClr val="bg2"/>
                </a:solidFill>
              </a:defRPr>
            </a:lvl1pPr>
          </a:lstStyle>
          <a:p>
            <a:r>
              <a:rPr lang="he-IL" dirty="0"/>
              <a:t>כותרת ראשית</a:t>
            </a:r>
            <a:endParaRPr lang="en-US" dirty="0"/>
          </a:p>
        </p:txBody>
      </p:sp>
      <p:sp>
        <p:nvSpPr>
          <p:cNvPr id="3" name="Subtitle 2"/>
          <p:cNvSpPr>
            <a:spLocks noGrp="1"/>
          </p:cNvSpPr>
          <p:nvPr>
            <p:ph type="subTitle" idx="1" hasCustomPrompt="1"/>
          </p:nvPr>
        </p:nvSpPr>
        <p:spPr>
          <a:xfrm>
            <a:off x="6412030" y="1474435"/>
            <a:ext cx="4890969" cy="1362185"/>
          </a:xfrm>
        </p:spPr>
        <p:txBody>
          <a:bodyPr>
            <a:noAutofit/>
          </a:bodyPr>
          <a:lstStyle>
            <a:lvl1pPr marL="0" indent="0" algn="r">
              <a:lnSpc>
                <a:spcPct val="120000"/>
              </a:lnSpc>
              <a:buNone/>
              <a:defRPr sz="1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טקסט רץ </a:t>
            </a:r>
            <a:endParaRPr lang="en-US" dirty="0"/>
          </a:p>
        </p:txBody>
      </p:sp>
      <p:pic>
        <p:nvPicPr>
          <p:cNvPr id="8" name="Picture 7"/>
          <p:cNvPicPr>
            <a:picLocks noChangeAspect="1"/>
          </p:cNvPicPr>
          <p:nvPr userDrawn="1"/>
        </p:nvPicPr>
        <p:blipFill>
          <a:blip r:embed="rId2"/>
          <a:srcRect/>
          <a:stretch/>
        </p:blipFill>
        <p:spPr>
          <a:xfrm>
            <a:off x="5614" y="-1"/>
            <a:ext cx="6400800" cy="6858001"/>
          </a:xfrm>
          <a:prstGeom prst="rect">
            <a:avLst/>
          </a:prstGeom>
        </p:spPr>
      </p:pic>
      <p:sp>
        <p:nvSpPr>
          <p:cNvPr id="11" name="Picture Placeholder 5"/>
          <p:cNvSpPr>
            <a:spLocks noGrp="1"/>
          </p:cNvSpPr>
          <p:nvPr>
            <p:ph type="pic" sz="quarter" idx="11" hasCustomPrompt="1"/>
          </p:nvPr>
        </p:nvSpPr>
        <p:spPr>
          <a:xfrm>
            <a:off x="-3650465" y="-981521"/>
            <a:ext cx="8567905" cy="8567905"/>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sp>
        <p:nvSpPr>
          <p:cNvPr id="6" name="Text Placeholder 5"/>
          <p:cNvSpPr>
            <a:spLocks noGrp="1"/>
          </p:cNvSpPr>
          <p:nvPr>
            <p:ph type="body" sz="quarter" idx="12" hasCustomPrompt="1"/>
          </p:nvPr>
        </p:nvSpPr>
        <p:spPr>
          <a:xfrm>
            <a:off x="8991600" y="5071856"/>
            <a:ext cx="2307815" cy="877365"/>
          </a:xfrm>
        </p:spPr>
        <p:txBody>
          <a:bodyPr>
            <a:noAutofit/>
          </a:bodyPr>
          <a:lstStyle>
            <a:lvl1pPr>
              <a:lnSpc>
                <a:spcPct val="120000"/>
              </a:lnSpc>
              <a:defRPr sz="1400" baseline="0">
                <a:solidFill>
                  <a:schemeClr val="tx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err="1"/>
              <a:t>נדךגוcgwiה</a:t>
            </a:r>
            <a:r>
              <a:rPr lang="he-IL" dirty="0"/>
              <a:t> </a:t>
            </a:r>
            <a:r>
              <a:rPr lang="he-IL" dirty="0" err="1"/>
              <a:t>בח׳י</a:t>
            </a:r>
            <a:endParaRPr lang="en-US" dirty="0"/>
          </a:p>
        </p:txBody>
      </p:sp>
      <p:sp>
        <p:nvSpPr>
          <p:cNvPr id="17" name="Text Placeholder 5"/>
          <p:cNvSpPr>
            <a:spLocks noGrp="1"/>
          </p:cNvSpPr>
          <p:nvPr>
            <p:ph type="body" sz="quarter" idx="14" hasCustomPrompt="1"/>
          </p:nvPr>
        </p:nvSpPr>
        <p:spPr>
          <a:xfrm>
            <a:off x="8991600" y="3484740"/>
            <a:ext cx="2307815" cy="885899"/>
          </a:xfrm>
        </p:spPr>
        <p:txBody>
          <a:bodyPr>
            <a:noAutofit/>
          </a:bodyPr>
          <a:lstStyle>
            <a:lvl1pPr>
              <a:lnSpc>
                <a:spcPct val="120000"/>
              </a:lnSpc>
              <a:defRPr sz="1400" baseline="0">
                <a:solidFill>
                  <a:schemeClr val="tx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err="1"/>
              <a:t>נדךגוcgwiה</a:t>
            </a:r>
            <a:r>
              <a:rPr lang="he-IL" dirty="0"/>
              <a:t> </a:t>
            </a:r>
            <a:r>
              <a:rPr lang="he-IL" dirty="0" err="1"/>
              <a:t>בח׳י</a:t>
            </a:r>
            <a:endParaRPr lang="en-US" dirty="0"/>
          </a:p>
        </p:txBody>
      </p:sp>
      <p:sp>
        <p:nvSpPr>
          <p:cNvPr id="19" name="Text Placeholder 5"/>
          <p:cNvSpPr>
            <a:spLocks noGrp="1"/>
          </p:cNvSpPr>
          <p:nvPr>
            <p:ph type="body" sz="quarter" idx="15" hasCustomPrompt="1"/>
          </p:nvPr>
        </p:nvSpPr>
        <p:spPr>
          <a:xfrm>
            <a:off x="6412030" y="5071856"/>
            <a:ext cx="2307815" cy="877365"/>
          </a:xfrm>
        </p:spPr>
        <p:txBody>
          <a:bodyPr>
            <a:noAutofit/>
          </a:bodyPr>
          <a:lstStyle>
            <a:lvl1pPr>
              <a:lnSpc>
                <a:spcPct val="120000"/>
              </a:lnSpc>
              <a:defRPr sz="1400" baseline="0">
                <a:solidFill>
                  <a:schemeClr val="tx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err="1"/>
              <a:t>נדךגוcgwiה</a:t>
            </a:r>
            <a:r>
              <a:rPr lang="he-IL" dirty="0"/>
              <a:t> </a:t>
            </a:r>
            <a:r>
              <a:rPr lang="he-IL" dirty="0" err="1"/>
              <a:t>בח׳י</a:t>
            </a:r>
            <a:endParaRPr lang="en-US" dirty="0"/>
          </a:p>
        </p:txBody>
      </p:sp>
      <p:sp>
        <p:nvSpPr>
          <p:cNvPr id="20" name="Text Placeholder 5"/>
          <p:cNvSpPr>
            <a:spLocks noGrp="1"/>
          </p:cNvSpPr>
          <p:nvPr>
            <p:ph type="body" sz="quarter" idx="16" hasCustomPrompt="1"/>
          </p:nvPr>
        </p:nvSpPr>
        <p:spPr>
          <a:xfrm>
            <a:off x="6412030" y="3484740"/>
            <a:ext cx="2307815" cy="885899"/>
          </a:xfrm>
        </p:spPr>
        <p:txBody>
          <a:bodyPr/>
          <a:lstStyle>
            <a:lvl1pPr>
              <a:lnSpc>
                <a:spcPct val="120000"/>
              </a:lnSpc>
              <a:defRPr sz="1400" baseline="0">
                <a:solidFill>
                  <a:schemeClr val="tx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err="1"/>
              <a:t>נדךגוcgwiהגשדע</a:t>
            </a:r>
            <a:endParaRPr lang="en-US" dirty="0"/>
          </a:p>
        </p:txBody>
      </p:sp>
      <p:sp>
        <p:nvSpPr>
          <p:cNvPr id="21" name="Text Placeholder 5"/>
          <p:cNvSpPr>
            <a:spLocks noGrp="1"/>
          </p:cNvSpPr>
          <p:nvPr>
            <p:ph type="body" sz="quarter" idx="17" hasCustomPrompt="1"/>
          </p:nvPr>
        </p:nvSpPr>
        <p:spPr>
          <a:xfrm>
            <a:off x="6400800" y="3093688"/>
            <a:ext cx="2307815" cy="383913"/>
          </a:xfrm>
        </p:spPr>
        <p:txBody>
          <a:bodyPr>
            <a:noAutofit/>
          </a:bodyPr>
          <a:lstStyle>
            <a:lvl1pPr>
              <a:defRPr sz="28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3,940</a:t>
            </a:r>
            <a:endParaRPr lang="en-US" dirty="0"/>
          </a:p>
        </p:txBody>
      </p:sp>
      <p:sp>
        <p:nvSpPr>
          <p:cNvPr id="22" name="Text Placeholder 5"/>
          <p:cNvSpPr>
            <a:spLocks noGrp="1"/>
          </p:cNvSpPr>
          <p:nvPr>
            <p:ph type="body" sz="quarter" idx="18" hasCustomPrompt="1"/>
          </p:nvPr>
        </p:nvSpPr>
        <p:spPr>
          <a:xfrm>
            <a:off x="8991600" y="3093688"/>
            <a:ext cx="2307815" cy="365417"/>
          </a:xfrm>
        </p:spPr>
        <p:txBody>
          <a:bodyPr>
            <a:noAutofit/>
          </a:bodyPr>
          <a:lstStyle>
            <a:lvl1pPr>
              <a:defRPr sz="28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3,940</a:t>
            </a:r>
            <a:endParaRPr lang="en-US" dirty="0"/>
          </a:p>
        </p:txBody>
      </p:sp>
      <p:sp>
        <p:nvSpPr>
          <p:cNvPr id="23" name="Text Placeholder 5"/>
          <p:cNvSpPr>
            <a:spLocks noGrp="1"/>
          </p:cNvSpPr>
          <p:nvPr>
            <p:ph type="body" sz="quarter" idx="19" hasCustomPrompt="1"/>
          </p:nvPr>
        </p:nvSpPr>
        <p:spPr>
          <a:xfrm>
            <a:off x="6400800" y="4670290"/>
            <a:ext cx="2307815" cy="366712"/>
          </a:xfrm>
        </p:spPr>
        <p:txBody>
          <a:bodyPr>
            <a:noAutofit/>
          </a:bodyPr>
          <a:lstStyle>
            <a:lvl1pPr>
              <a:defRPr sz="28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3,940</a:t>
            </a:r>
            <a:endParaRPr lang="en-US" dirty="0"/>
          </a:p>
        </p:txBody>
      </p:sp>
      <p:sp>
        <p:nvSpPr>
          <p:cNvPr id="24" name="Text Placeholder 5"/>
          <p:cNvSpPr>
            <a:spLocks noGrp="1"/>
          </p:cNvSpPr>
          <p:nvPr>
            <p:ph type="body" sz="quarter" idx="20" hasCustomPrompt="1"/>
          </p:nvPr>
        </p:nvSpPr>
        <p:spPr>
          <a:xfrm>
            <a:off x="8991600" y="4670290"/>
            <a:ext cx="2307815" cy="366712"/>
          </a:xfrm>
        </p:spPr>
        <p:txBody>
          <a:bodyPr>
            <a:noAutofit/>
          </a:bodyPr>
          <a:lstStyle>
            <a:lvl1pPr>
              <a:defRPr sz="28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3,940</a:t>
            </a:r>
            <a:endParaRPr lang="en-US" dirty="0"/>
          </a:p>
        </p:txBody>
      </p:sp>
      <p:sp>
        <p:nvSpPr>
          <p:cNvPr id="26" name="Footer Placeholder 27">
            <a:extLst>
              <a:ext uri="{FF2B5EF4-FFF2-40B4-BE49-F238E27FC236}">
                <a16:creationId xmlns:a16="http://schemas.microsoft.com/office/drawing/2014/main" id="{88A07722-B917-7145-8B50-18AFE6FA6A21}"/>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27" name="Slide Number Placeholder 3">
            <a:extLst>
              <a:ext uri="{FF2B5EF4-FFF2-40B4-BE49-F238E27FC236}">
                <a16:creationId xmlns:a16="http://schemas.microsoft.com/office/drawing/2014/main" id="{A2774509-DCF4-2848-8D32-9929364D1AC3}"/>
              </a:ext>
            </a:extLst>
          </p:cNvPr>
          <p:cNvSpPr>
            <a:spLocks noGrp="1"/>
          </p:cNvSpPr>
          <p:nvPr>
            <p:ph type="sldNum" sz="quarter" idx="2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25" name="Picture 24">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Slide">
    <p:bg>
      <p:bgRef idx="1001">
        <a:schemeClr val="bg2"/>
      </p:bgRef>
    </p:bg>
    <p:spTree>
      <p:nvGrpSpPr>
        <p:cNvPr id="1" name=""/>
        <p:cNvGrpSpPr/>
        <p:nvPr/>
      </p:nvGrpSpPr>
      <p:grpSpPr>
        <a:xfrm>
          <a:off x="0" y="0"/>
          <a:ext cx="0" cy="0"/>
          <a:chOff x="0" y="0"/>
          <a:chExt cx="0" cy="0"/>
        </a:xfrm>
      </p:grpSpPr>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algn="ctr" defTabSz="914400" rtl="1" eaLnBrk="1" latinLnBrk="0" hangingPunct="1"/>
            <a:endParaRPr lang="en-US"/>
          </a:p>
        </p:txBody>
      </p:sp>
      <p:pic>
        <p:nvPicPr>
          <p:cNvPr id="8" name="Picture 7"/>
          <p:cNvPicPr>
            <a:picLocks noChangeAspect="1"/>
          </p:cNvPicPr>
          <p:nvPr userDrawn="1"/>
        </p:nvPicPr>
        <p:blipFill>
          <a:blip r:embed="rId2"/>
          <a:srcRect/>
          <a:stretch/>
        </p:blipFill>
        <p:spPr>
          <a:xfrm>
            <a:off x="5500148" y="-1"/>
            <a:ext cx="7861301" cy="6858001"/>
          </a:xfrm>
          <a:prstGeom prst="rect">
            <a:avLst/>
          </a:prstGeom>
        </p:spPr>
      </p:pic>
      <p:sp>
        <p:nvSpPr>
          <p:cNvPr id="11" name="Picture Placeholder 5"/>
          <p:cNvSpPr>
            <a:spLocks noGrp="1"/>
          </p:cNvSpPr>
          <p:nvPr>
            <p:ph type="pic" sz="quarter" idx="11" hasCustomPrompt="1"/>
          </p:nvPr>
        </p:nvSpPr>
        <p:spPr>
          <a:xfrm>
            <a:off x="7467601" y="-1208607"/>
            <a:ext cx="8961118" cy="8961118"/>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sp>
        <p:nvSpPr>
          <p:cNvPr id="2" name="Title 1"/>
          <p:cNvSpPr>
            <a:spLocks noGrp="1"/>
          </p:cNvSpPr>
          <p:nvPr>
            <p:ph type="ctrTitle" hasCustomPrompt="1"/>
          </p:nvPr>
        </p:nvSpPr>
        <p:spPr>
          <a:xfrm>
            <a:off x="1003120" y="0"/>
            <a:ext cx="4895252" cy="990600"/>
          </a:xfrm>
        </p:spPr>
        <p:txBody>
          <a:bodyPr anchor="ctr">
            <a:noAutofit/>
          </a:bodyPr>
          <a:lstStyle>
            <a:lvl1pPr algn="r">
              <a:lnSpc>
                <a:spcPct val="70000"/>
              </a:lnSpc>
              <a:defRPr sz="3600" b="1" baseline="0">
                <a:solidFill>
                  <a:schemeClr val="bg2"/>
                </a:solidFill>
              </a:defRPr>
            </a:lvl1pPr>
          </a:lstStyle>
          <a:p>
            <a:r>
              <a:rPr lang="he-IL" dirty="0"/>
              <a:t>כותרת ראשית</a:t>
            </a:r>
            <a:endParaRPr lang="en-US" dirty="0"/>
          </a:p>
        </p:txBody>
      </p:sp>
      <p:sp>
        <p:nvSpPr>
          <p:cNvPr id="3" name="Subtitle 2"/>
          <p:cNvSpPr>
            <a:spLocks noGrp="1"/>
          </p:cNvSpPr>
          <p:nvPr>
            <p:ph type="subTitle" idx="1" hasCustomPrompt="1"/>
          </p:nvPr>
        </p:nvSpPr>
        <p:spPr>
          <a:xfrm>
            <a:off x="1007403" y="1443955"/>
            <a:ext cx="4890969" cy="1362185"/>
          </a:xfrm>
        </p:spPr>
        <p:txBody>
          <a:bodyPr>
            <a:noAutofit/>
          </a:bodyPr>
          <a:lstStyle>
            <a:lvl1pPr marL="0" indent="0" algn="r">
              <a:lnSpc>
                <a:spcPct val="120000"/>
              </a:lnSpc>
              <a:buNone/>
              <a:defRPr sz="14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טקסט רץ </a:t>
            </a:r>
            <a:endParaRPr lang="en-US" dirty="0"/>
          </a:p>
        </p:txBody>
      </p:sp>
      <p:sp>
        <p:nvSpPr>
          <p:cNvPr id="41" name="Text Placeholder 5"/>
          <p:cNvSpPr>
            <a:spLocks noGrp="1"/>
          </p:cNvSpPr>
          <p:nvPr>
            <p:ph type="body" sz="quarter" idx="21" hasCustomPrompt="1"/>
          </p:nvPr>
        </p:nvSpPr>
        <p:spPr>
          <a:xfrm>
            <a:off x="3582690" y="5012933"/>
            <a:ext cx="2307815" cy="877365"/>
          </a:xfrm>
        </p:spPr>
        <p:txBody>
          <a:bodyPr>
            <a:noAutofit/>
          </a:bodyPr>
          <a:lstStyle>
            <a:lvl1pPr>
              <a:lnSpc>
                <a:spcPct val="120000"/>
              </a:lnSpc>
              <a:defRPr sz="1400" baseline="0">
                <a:solidFill>
                  <a:schemeClr val="tx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err="1"/>
              <a:t>נדךגוcgwiה</a:t>
            </a:r>
            <a:r>
              <a:rPr lang="he-IL" dirty="0"/>
              <a:t> </a:t>
            </a:r>
            <a:r>
              <a:rPr lang="he-IL" dirty="0" err="1"/>
              <a:t>בח׳י</a:t>
            </a:r>
            <a:endParaRPr lang="en-US" dirty="0"/>
          </a:p>
        </p:txBody>
      </p:sp>
      <p:sp>
        <p:nvSpPr>
          <p:cNvPr id="42" name="Text Placeholder 5"/>
          <p:cNvSpPr>
            <a:spLocks noGrp="1"/>
          </p:cNvSpPr>
          <p:nvPr>
            <p:ph type="body" sz="quarter" idx="22" hasCustomPrompt="1"/>
          </p:nvPr>
        </p:nvSpPr>
        <p:spPr>
          <a:xfrm>
            <a:off x="3582690" y="3468581"/>
            <a:ext cx="2307815" cy="885899"/>
          </a:xfrm>
        </p:spPr>
        <p:txBody>
          <a:bodyPr>
            <a:noAutofit/>
          </a:bodyPr>
          <a:lstStyle>
            <a:lvl1pPr>
              <a:lnSpc>
                <a:spcPct val="120000"/>
              </a:lnSpc>
              <a:defRPr sz="1400" baseline="0">
                <a:solidFill>
                  <a:schemeClr val="tx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err="1"/>
              <a:t>נדךגוcgwiה</a:t>
            </a:r>
            <a:r>
              <a:rPr lang="he-IL" dirty="0"/>
              <a:t> </a:t>
            </a:r>
            <a:r>
              <a:rPr lang="he-IL" dirty="0" err="1"/>
              <a:t>בח׳י</a:t>
            </a:r>
            <a:endParaRPr lang="en-US" dirty="0"/>
          </a:p>
        </p:txBody>
      </p:sp>
      <p:sp>
        <p:nvSpPr>
          <p:cNvPr id="43" name="Text Placeholder 5"/>
          <p:cNvSpPr>
            <a:spLocks noGrp="1"/>
          </p:cNvSpPr>
          <p:nvPr>
            <p:ph type="body" sz="quarter" idx="23" hasCustomPrompt="1"/>
          </p:nvPr>
        </p:nvSpPr>
        <p:spPr>
          <a:xfrm>
            <a:off x="1003120" y="5012933"/>
            <a:ext cx="2307815" cy="877365"/>
          </a:xfrm>
        </p:spPr>
        <p:txBody>
          <a:bodyPr>
            <a:noAutofit/>
          </a:bodyPr>
          <a:lstStyle>
            <a:lvl1pPr>
              <a:lnSpc>
                <a:spcPct val="120000"/>
              </a:lnSpc>
              <a:defRPr sz="1400" baseline="0">
                <a:solidFill>
                  <a:schemeClr val="tx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err="1"/>
              <a:t>נדךגוcgwiה</a:t>
            </a:r>
            <a:r>
              <a:rPr lang="he-IL" dirty="0"/>
              <a:t> </a:t>
            </a:r>
            <a:r>
              <a:rPr lang="he-IL" dirty="0" err="1"/>
              <a:t>בח׳י</a:t>
            </a:r>
            <a:endParaRPr lang="en-US" dirty="0"/>
          </a:p>
        </p:txBody>
      </p:sp>
      <p:sp>
        <p:nvSpPr>
          <p:cNvPr id="44" name="Text Placeholder 5"/>
          <p:cNvSpPr>
            <a:spLocks noGrp="1"/>
          </p:cNvSpPr>
          <p:nvPr>
            <p:ph type="body" sz="quarter" idx="24" hasCustomPrompt="1"/>
          </p:nvPr>
        </p:nvSpPr>
        <p:spPr>
          <a:xfrm>
            <a:off x="1003120" y="3468581"/>
            <a:ext cx="2307815" cy="885899"/>
          </a:xfrm>
        </p:spPr>
        <p:txBody>
          <a:bodyPr>
            <a:noAutofit/>
          </a:bodyPr>
          <a:lstStyle>
            <a:lvl1pPr>
              <a:lnSpc>
                <a:spcPct val="120000"/>
              </a:lnSpc>
              <a:defRPr sz="1400" baseline="0">
                <a:solidFill>
                  <a:schemeClr val="tx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err="1"/>
              <a:t>נדךגוcgwiהגשדע</a:t>
            </a:r>
            <a:endParaRPr lang="en-US" dirty="0"/>
          </a:p>
        </p:txBody>
      </p:sp>
      <p:sp>
        <p:nvSpPr>
          <p:cNvPr id="45" name="Text Placeholder 5"/>
          <p:cNvSpPr>
            <a:spLocks noGrp="1"/>
          </p:cNvSpPr>
          <p:nvPr>
            <p:ph type="body" sz="quarter" idx="25" hasCustomPrompt="1"/>
          </p:nvPr>
        </p:nvSpPr>
        <p:spPr>
          <a:xfrm>
            <a:off x="991890" y="3077529"/>
            <a:ext cx="2307815" cy="383913"/>
          </a:xfrm>
        </p:spPr>
        <p:txBody>
          <a:bodyPr>
            <a:noAutofit/>
          </a:bodyPr>
          <a:lstStyle>
            <a:lvl1pPr>
              <a:defRPr sz="28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3,940</a:t>
            </a:r>
            <a:endParaRPr lang="en-US" dirty="0"/>
          </a:p>
        </p:txBody>
      </p:sp>
      <p:sp>
        <p:nvSpPr>
          <p:cNvPr id="46" name="Text Placeholder 5"/>
          <p:cNvSpPr>
            <a:spLocks noGrp="1"/>
          </p:cNvSpPr>
          <p:nvPr>
            <p:ph type="body" sz="quarter" idx="26" hasCustomPrompt="1"/>
          </p:nvPr>
        </p:nvSpPr>
        <p:spPr>
          <a:xfrm>
            <a:off x="3582690" y="3077529"/>
            <a:ext cx="2307815" cy="365417"/>
          </a:xfrm>
        </p:spPr>
        <p:txBody>
          <a:bodyPr>
            <a:noAutofit/>
          </a:bodyPr>
          <a:lstStyle>
            <a:lvl1pPr>
              <a:defRPr sz="28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3,940</a:t>
            </a:r>
            <a:endParaRPr lang="en-US" dirty="0"/>
          </a:p>
        </p:txBody>
      </p:sp>
      <p:sp>
        <p:nvSpPr>
          <p:cNvPr id="47" name="Text Placeholder 5"/>
          <p:cNvSpPr>
            <a:spLocks noGrp="1"/>
          </p:cNvSpPr>
          <p:nvPr>
            <p:ph type="body" sz="quarter" idx="27" hasCustomPrompt="1"/>
          </p:nvPr>
        </p:nvSpPr>
        <p:spPr>
          <a:xfrm>
            <a:off x="991890" y="4611367"/>
            <a:ext cx="2307815" cy="366712"/>
          </a:xfrm>
        </p:spPr>
        <p:txBody>
          <a:bodyPr>
            <a:noAutofit/>
          </a:bodyPr>
          <a:lstStyle>
            <a:lvl1pPr>
              <a:defRPr sz="28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3,940</a:t>
            </a:r>
            <a:endParaRPr lang="en-US" dirty="0"/>
          </a:p>
        </p:txBody>
      </p:sp>
      <p:sp>
        <p:nvSpPr>
          <p:cNvPr id="48" name="Text Placeholder 5"/>
          <p:cNvSpPr>
            <a:spLocks noGrp="1"/>
          </p:cNvSpPr>
          <p:nvPr>
            <p:ph type="body" sz="quarter" idx="28" hasCustomPrompt="1"/>
          </p:nvPr>
        </p:nvSpPr>
        <p:spPr>
          <a:xfrm>
            <a:off x="3582690" y="4611367"/>
            <a:ext cx="2307815" cy="366712"/>
          </a:xfrm>
        </p:spPr>
        <p:txBody>
          <a:bodyPr>
            <a:noAutofit/>
          </a:bodyPr>
          <a:lstStyle>
            <a:lvl1pPr>
              <a:defRPr sz="28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3,940</a:t>
            </a:r>
            <a:endParaRPr lang="en-US" dirty="0"/>
          </a:p>
        </p:txBody>
      </p:sp>
      <p:sp>
        <p:nvSpPr>
          <p:cNvPr id="21" name="Footer Placeholder 27">
            <a:extLst>
              <a:ext uri="{FF2B5EF4-FFF2-40B4-BE49-F238E27FC236}">
                <a16:creationId xmlns:a16="http://schemas.microsoft.com/office/drawing/2014/main" id="{979A6491-BC9F-C240-AFF6-898A7F6D1B00}"/>
              </a:ext>
            </a:extLst>
          </p:cNvPr>
          <p:cNvSpPr>
            <a:spLocks noGrp="1"/>
          </p:cNvSpPr>
          <p:nvPr>
            <p:ph type="ftr" sz="quarter" idx="10"/>
          </p:nvPr>
        </p:nvSpPr>
        <p:spPr>
          <a:xfrm>
            <a:off x="949589" y="6285041"/>
            <a:ext cx="2159000" cy="249285"/>
          </a:xfrm>
          <a:prstGeom prst="rect">
            <a:avLst/>
          </a:prstGeom>
        </p:spPr>
        <p:txBody>
          <a:bodyPr/>
          <a:lstStyle>
            <a:lvl1pPr algn="l">
              <a:defRPr>
                <a:solidFill>
                  <a:schemeClr val="accent4"/>
                </a:solidFill>
              </a:defRPr>
            </a:lvl1pPr>
          </a:lstStyle>
          <a:p>
            <a:pPr rtl="1"/>
            <a:r>
              <a:rPr lang="he-IL"/>
              <a:t>כותרת המצגת</a:t>
            </a:r>
            <a:endParaRPr lang="en-US" dirty="0"/>
          </a:p>
        </p:txBody>
      </p:sp>
      <p:sp>
        <p:nvSpPr>
          <p:cNvPr id="22" name="Slide Number Placeholder 3">
            <a:extLst>
              <a:ext uri="{FF2B5EF4-FFF2-40B4-BE49-F238E27FC236}">
                <a16:creationId xmlns:a16="http://schemas.microsoft.com/office/drawing/2014/main" id="{C0291D95-6F05-9A47-B0E5-101773C3EC35}"/>
              </a:ext>
            </a:extLst>
          </p:cNvPr>
          <p:cNvSpPr>
            <a:spLocks noGrp="1"/>
          </p:cNvSpPr>
          <p:nvPr>
            <p:ph type="sldNum" sz="quarter" idx="12"/>
          </p:nvPr>
        </p:nvSpPr>
        <p:spPr>
          <a:xfrm>
            <a:off x="473339" y="6238923"/>
            <a:ext cx="476250" cy="365125"/>
          </a:xfrm>
        </p:spPr>
        <p:txBody>
          <a:bodyPr/>
          <a:lstStyle>
            <a:lvl1pPr algn="l">
              <a:defRPr>
                <a:solidFill>
                  <a:schemeClr val="accent4"/>
                </a:solidFill>
              </a:defRPr>
            </a:lvl1pPr>
          </a:lstStyle>
          <a:p>
            <a:fld id="{FDB471CC-1647-9041-AC92-CE8E329D9294}" type="slidenum">
              <a:rPr lang="en-US" smtClean="0"/>
              <a:pPr/>
              <a:t>‹#›</a:t>
            </a:fld>
            <a:endParaRPr lang="en-US"/>
          </a:p>
        </p:txBody>
      </p:sp>
      <p:pic>
        <p:nvPicPr>
          <p:cNvPr id="23" name="Picture 22">
            <a:extLst>
              <a:ext uri="{FF2B5EF4-FFF2-40B4-BE49-F238E27FC236}">
                <a16:creationId xmlns:a16="http://schemas.microsoft.com/office/drawing/2014/main" id="{FC53C30D-C0AA-7845-BFF1-F8DF9CE6FA9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4241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9_Title Slide">
    <p:bg>
      <p:bgRef idx="1001">
        <a:schemeClr val="bg2"/>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197E6F-A4EE-5D49-A167-0D81A3949216}"/>
              </a:ext>
            </a:extLst>
          </p:cNvPr>
          <p:cNvPicPr>
            <a:picLocks noChangeAspect="1"/>
          </p:cNvPicPr>
          <p:nvPr userDrawn="1"/>
        </p:nvPicPr>
        <p:blipFill>
          <a:blip r:embed="rId2"/>
          <a:srcRect/>
          <a:stretch/>
        </p:blipFill>
        <p:spPr>
          <a:xfrm>
            <a:off x="6034789" y="-8049"/>
            <a:ext cx="6157212" cy="6855453"/>
          </a:xfrm>
          <a:prstGeom prst="rect">
            <a:avLst/>
          </a:prstGeom>
        </p:spPr>
      </p:pic>
      <p:pic>
        <p:nvPicPr>
          <p:cNvPr id="16" name="Picture 15"/>
          <p:cNvPicPr>
            <a:picLocks noChangeAspect="1"/>
          </p:cNvPicPr>
          <p:nvPr userDrawn="1"/>
        </p:nvPicPr>
        <p:blipFill>
          <a:blip r:embed="rId3"/>
          <a:srcRect/>
          <a:stretch/>
        </p:blipFill>
        <p:spPr>
          <a:xfrm>
            <a:off x="6808189" y="232974"/>
            <a:ext cx="6576156" cy="6855453"/>
          </a:xfrm>
          <a:prstGeom prst="rect">
            <a:avLst/>
          </a:prstGeom>
        </p:spPr>
      </p:pic>
      <p:sp>
        <p:nvSpPr>
          <p:cNvPr id="2" name="Title 1"/>
          <p:cNvSpPr>
            <a:spLocks noGrp="1"/>
          </p:cNvSpPr>
          <p:nvPr>
            <p:ph type="ctrTitle" hasCustomPrompt="1"/>
          </p:nvPr>
        </p:nvSpPr>
        <p:spPr>
          <a:xfrm>
            <a:off x="8869678" y="3203079"/>
            <a:ext cx="2311399" cy="870194"/>
          </a:xfrm>
        </p:spPr>
        <p:txBody>
          <a:bodyPr anchor="ctr" anchorCtr="0">
            <a:noAutofit/>
          </a:bodyPr>
          <a:lstStyle>
            <a:lvl1pPr algn="ctr">
              <a:defRPr sz="3600" b="1" baseline="0">
                <a:solidFill>
                  <a:schemeClr val="tx2"/>
                </a:solidFill>
              </a:defRPr>
            </a:lvl1pPr>
          </a:lstStyle>
          <a:p>
            <a:r>
              <a:rPr lang="he-IL" dirty="0"/>
              <a:t>ראשי פרקים</a:t>
            </a:r>
            <a:endParaRPr lang="en-US" dirty="0"/>
          </a:p>
        </p:txBody>
      </p:sp>
      <p:sp>
        <p:nvSpPr>
          <p:cNvPr id="22" name="Text Placeholder 5"/>
          <p:cNvSpPr>
            <a:spLocks noGrp="1"/>
          </p:cNvSpPr>
          <p:nvPr>
            <p:ph type="body" sz="quarter" idx="18" hasCustomPrompt="1"/>
          </p:nvPr>
        </p:nvSpPr>
        <p:spPr>
          <a:xfrm>
            <a:off x="3628694" y="962160"/>
            <a:ext cx="2307815" cy="326913"/>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sp>
        <p:nvSpPr>
          <p:cNvPr id="10" name="Text Placeholder 9"/>
          <p:cNvSpPr>
            <a:spLocks noGrp="1"/>
          </p:cNvSpPr>
          <p:nvPr>
            <p:ph type="body" sz="quarter" idx="19" hasCustomPrompt="1"/>
          </p:nvPr>
        </p:nvSpPr>
        <p:spPr>
          <a:xfrm>
            <a:off x="2117460" y="1305115"/>
            <a:ext cx="3818649" cy="620647"/>
          </a:xfrm>
        </p:spPr>
        <p:txBody>
          <a:bodyPr/>
          <a:lstStyle>
            <a:lvl1pPr>
              <a:lnSpc>
                <a:spcPct val="120000"/>
              </a:lnSpc>
              <a:defRPr/>
            </a:lvl1pPr>
          </a:lstStyle>
          <a:p>
            <a:pPr lvl="0"/>
            <a:r>
              <a:rPr lang="he-IL" dirty="0"/>
              <a:t>צא הקם ינאצם אבסטרקטי מלה </a:t>
            </a:r>
            <a:r>
              <a:rPr lang="he-IL" dirty="0" err="1"/>
              <a:t>אינטרפולציות</a:t>
            </a:r>
            <a:r>
              <a:rPr lang="he-IL" dirty="0"/>
              <a:t> סוננת אינטראקציית ירו</a:t>
            </a:r>
            <a:endParaRPr lang="en-US" dirty="0"/>
          </a:p>
        </p:txBody>
      </p:sp>
      <p:sp>
        <p:nvSpPr>
          <p:cNvPr id="25" name="Text Placeholder 5"/>
          <p:cNvSpPr>
            <a:spLocks noGrp="1"/>
          </p:cNvSpPr>
          <p:nvPr>
            <p:ph type="body" sz="quarter" idx="20" hasCustomPrompt="1"/>
          </p:nvPr>
        </p:nvSpPr>
        <p:spPr>
          <a:xfrm>
            <a:off x="3290024" y="2346598"/>
            <a:ext cx="2307815" cy="326913"/>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sp>
        <p:nvSpPr>
          <p:cNvPr id="26" name="Text Placeholder 9"/>
          <p:cNvSpPr>
            <a:spLocks noGrp="1"/>
          </p:cNvSpPr>
          <p:nvPr>
            <p:ph type="body" sz="quarter" idx="21" hasCustomPrompt="1"/>
          </p:nvPr>
        </p:nvSpPr>
        <p:spPr>
          <a:xfrm>
            <a:off x="1778790" y="2689553"/>
            <a:ext cx="3818649" cy="620647"/>
          </a:xfrm>
        </p:spPr>
        <p:txBody>
          <a:bodyPr/>
          <a:lstStyle>
            <a:lvl1pPr>
              <a:lnSpc>
                <a:spcPct val="120000"/>
              </a:lnSpc>
              <a:defRPr/>
            </a:lvl1pPr>
          </a:lstStyle>
          <a:p>
            <a:pPr lvl="0"/>
            <a:r>
              <a:rPr lang="he-IL" dirty="0"/>
              <a:t>צא הקם ינאצם אבסטרקטי מלה </a:t>
            </a:r>
            <a:r>
              <a:rPr lang="he-IL" dirty="0" err="1"/>
              <a:t>אינטרפולציות</a:t>
            </a:r>
            <a:r>
              <a:rPr lang="he-IL" dirty="0"/>
              <a:t> סוננת אינטראקציית ירו</a:t>
            </a:r>
            <a:endParaRPr lang="en-US" dirty="0"/>
          </a:p>
        </p:txBody>
      </p:sp>
      <p:sp>
        <p:nvSpPr>
          <p:cNvPr id="27" name="Text Placeholder 5"/>
          <p:cNvSpPr>
            <a:spLocks noGrp="1"/>
          </p:cNvSpPr>
          <p:nvPr>
            <p:ph type="body" sz="quarter" idx="22" hasCustomPrompt="1"/>
          </p:nvPr>
        </p:nvSpPr>
        <p:spPr>
          <a:xfrm>
            <a:off x="3290024" y="3666868"/>
            <a:ext cx="2307815" cy="326913"/>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sp>
        <p:nvSpPr>
          <p:cNvPr id="28" name="Text Placeholder 9"/>
          <p:cNvSpPr>
            <a:spLocks noGrp="1"/>
          </p:cNvSpPr>
          <p:nvPr>
            <p:ph type="body" sz="quarter" idx="23" hasCustomPrompt="1"/>
          </p:nvPr>
        </p:nvSpPr>
        <p:spPr>
          <a:xfrm>
            <a:off x="1778790" y="4007671"/>
            <a:ext cx="3818649" cy="620647"/>
          </a:xfrm>
        </p:spPr>
        <p:txBody>
          <a:bodyPr/>
          <a:lstStyle>
            <a:lvl1pPr>
              <a:lnSpc>
                <a:spcPct val="120000"/>
              </a:lnSpc>
              <a:defRPr/>
            </a:lvl1pPr>
          </a:lstStyle>
          <a:p>
            <a:pPr lvl="0"/>
            <a:r>
              <a:rPr lang="he-IL" dirty="0"/>
              <a:t>צא הקם ינאצם אבסטרקטי מלה </a:t>
            </a:r>
            <a:r>
              <a:rPr lang="he-IL" dirty="0" err="1"/>
              <a:t>אינטרפולציות</a:t>
            </a:r>
            <a:r>
              <a:rPr lang="he-IL" dirty="0"/>
              <a:t> סוננת אינטראקציית ירו</a:t>
            </a:r>
            <a:endParaRPr lang="en-US" dirty="0"/>
          </a:p>
        </p:txBody>
      </p:sp>
      <p:sp>
        <p:nvSpPr>
          <p:cNvPr id="29" name="Text Placeholder 5"/>
          <p:cNvSpPr>
            <a:spLocks noGrp="1"/>
          </p:cNvSpPr>
          <p:nvPr>
            <p:ph type="body" sz="quarter" idx="24" hasCustomPrompt="1"/>
          </p:nvPr>
        </p:nvSpPr>
        <p:spPr>
          <a:xfrm>
            <a:off x="3628694" y="5035264"/>
            <a:ext cx="2307815" cy="326913"/>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sp>
        <p:nvSpPr>
          <p:cNvPr id="30" name="Text Placeholder 9"/>
          <p:cNvSpPr>
            <a:spLocks noGrp="1"/>
          </p:cNvSpPr>
          <p:nvPr>
            <p:ph type="body" sz="quarter" idx="25" hasCustomPrompt="1"/>
          </p:nvPr>
        </p:nvSpPr>
        <p:spPr>
          <a:xfrm>
            <a:off x="2117460" y="5375519"/>
            <a:ext cx="3818649" cy="620647"/>
          </a:xfrm>
        </p:spPr>
        <p:txBody>
          <a:bodyPr/>
          <a:lstStyle>
            <a:lvl1pPr>
              <a:lnSpc>
                <a:spcPct val="120000"/>
              </a:lnSpc>
              <a:defRPr/>
            </a:lvl1pPr>
          </a:lstStyle>
          <a:p>
            <a:pPr lvl="0"/>
            <a:r>
              <a:rPr lang="he-IL" dirty="0"/>
              <a:t>צא הקם ינאצם אבסטרקטי מלה </a:t>
            </a:r>
            <a:r>
              <a:rPr lang="he-IL" dirty="0" err="1"/>
              <a:t>אינטרפולציות</a:t>
            </a:r>
            <a:r>
              <a:rPr lang="he-IL" dirty="0"/>
              <a:t> סוננת אינטראקציית ירו</a:t>
            </a:r>
            <a:endParaRPr lang="en-US" dirty="0"/>
          </a:p>
        </p:txBody>
      </p:sp>
      <p:sp>
        <p:nvSpPr>
          <p:cNvPr id="12" name="Oval 11"/>
          <p:cNvSpPr/>
          <p:nvPr userDrawn="1"/>
        </p:nvSpPr>
        <p:spPr>
          <a:xfrm>
            <a:off x="6204355" y="1105644"/>
            <a:ext cx="704961" cy="7049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sp>
        <p:nvSpPr>
          <p:cNvPr id="14" name="Text Placeholder 13"/>
          <p:cNvSpPr>
            <a:spLocks noGrp="1"/>
          </p:cNvSpPr>
          <p:nvPr>
            <p:ph type="body" sz="quarter" idx="26" hasCustomPrompt="1"/>
          </p:nvPr>
        </p:nvSpPr>
        <p:spPr>
          <a:xfrm>
            <a:off x="6331644" y="1282626"/>
            <a:ext cx="400632" cy="427840"/>
          </a:xfrm>
        </p:spPr>
        <p:txBody>
          <a:bodyPr>
            <a:noAutofit/>
          </a:bodyPr>
          <a:lstStyle>
            <a:lvl1pPr algn="ctr">
              <a:defRPr sz="2000">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dirty="0"/>
              <a:t>1</a:t>
            </a:r>
            <a:endParaRPr lang="en-US" dirty="0"/>
          </a:p>
        </p:txBody>
      </p:sp>
      <p:sp>
        <p:nvSpPr>
          <p:cNvPr id="39" name="Oval 38"/>
          <p:cNvSpPr/>
          <p:nvPr userDrawn="1"/>
        </p:nvSpPr>
        <p:spPr>
          <a:xfrm>
            <a:off x="5724460" y="2498118"/>
            <a:ext cx="704961" cy="7049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1" name="Oval 40"/>
          <p:cNvSpPr/>
          <p:nvPr userDrawn="1"/>
        </p:nvSpPr>
        <p:spPr>
          <a:xfrm>
            <a:off x="5727714" y="3830819"/>
            <a:ext cx="704961" cy="7049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2" name="Text Placeholder 13"/>
          <p:cNvSpPr>
            <a:spLocks noGrp="1"/>
          </p:cNvSpPr>
          <p:nvPr>
            <p:ph type="body" sz="quarter" idx="28" hasCustomPrompt="1"/>
          </p:nvPr>
        </p:nvSpPr>
        <p:spPr>
          <a:xfrm>
            <a:off x="5855003" y="4007801"/>
            <a:ext cx="400632" cy="427840"/>
          </a:xfrm>
        </p:spPr>
        <p:txBody>
          <a:bodyPr>
            <a:noAutofit/>
          </a:bodyPr>
          <a:lstStyle>
            <a:lvl1pPr algn="ctr">
              <a:defRPr sz="2000">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dirty="0"/>
              <a:t>1</a:t>
            </a:r>
            <a:endParaRPr lang="en-US" dirty="0"/>
          </a:p>
        </p:txBody>
      </p:sp>
      <p:sp>
        <p:nvSpPr>
          <p:cNvPr id="43" name="Oval 42"/>
          <p:cNvSpPr/>
          <p:nvPr userDrawn="1"/>
        </p:nvSpPr>
        <p:spPr>
          <a:xfrm>
            <a:off x="6221694" y="5192422"/>
            <a:ext cx="704961" cy="7049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4" name="Text Placeholder 13"/>
          <p:cNvSpPr>
            <a:spLocks noGrp="1"/>
          </p:cNvSpPr>
          <p:nvPr>
            <p:ph type="body" sz="quarter" idx="29" hasCustomPrompt="1"/>
          </p:nvPr>
        </p:nvSpPr>
        <p:spPr>
          <a:xfrm>
            <a:off x="6348983" y="5369404"/>
            <a:ext cx="400632" cy="427840"/>
          </a:xfrm>
        </p:spPr>
        <p:txBody>
          <a:bodyPr>
            <a:noAutofit/>
          </a:bodyPr>
          <a:lstStyle>
            <a:lvl1pPr algn="ctr">
              <a:defRPr sz="2000">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dirty="0"/>
              <a:t>1</a:t>
            </a:r>
            <a:endParaRPr lang="en-US" dirty="0"/>
          </a:p>
        </p:txBody>
      </p:sp>
      <p:sp>
        <p:nvSpPr>
          <p:cNvPr id="4" name="מציין מיקום טקסט 3"/>
          <p:cNvSpPr>
            <a:spLocks noGrp="1"/>
          </p:cNvSpPr>
          <p:nvPr>
            <p:ph type="body" sz="quarter" idx="30" hasCustomPrompt="1"/>
          </p:nvPr>
        </p:nvSpPr>
        <p:spPr>
          <a:xfrm>
            <a:off x="5883690" y="2689050"/>
            <a:ext cx="369598" cy="441733"/>
          </a:xfrm>
        </p:spPr>
        <p:txBody>
          <a:bodyPr>
            <a:no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he-IL" dirty="0"/>
              <a:t>1</a:t>
            </a:r>
          </a:p>
        </p:txBody>
      </p:sp>
      <p:sp>
        <p:nvSpPr>
          <p:cNvPr id="21" name="Footer Placeholder 27">
            <a:extLst>
              <a:ext uri="{FF2B5EF4-FFF2-40B4-BE49-F238E27FC236}">
                <a16:creationId xmlns:a16="http://schemas.microsoft.com/office/drawing/2014/main" id="{A3C9BBF0-D090-C643-8072-81501D7FF0B0}"/>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23" name="Slide Number Placeholder 3">
            <a:extLst>
              <a:ext uri="{FF2B5EF4-FFF2-40B4-BE49-F238E27FC236}">
                <a16:creationId xmlns:a16="http://schemas.microsoft.com/office/drawing/2014/main" id="{AD498CC8-DAE2-FD47-AD7A-16430337EC4D}"/>
              </a:ext>
            </a:extLst>
          </p:cNvPr>
          <p:cNvSpPr>
            <a:spLocks noGrp="1"/>
          </p:cNvSpPr>
          <p:nvPr>
            <p:ph type="sldNum" sz="quarter" idx="3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31" name="Picture 30">
            <a:extLst>
              <a:ext uri="{FF2B5EF4-FFF2-40B4-BE49-F238E27FC236}">
                <a16:creationId xmlns:a16="http://schemas.microsoft.com/office/drawing/2014/main" id="{519285DD-ED6F-014C-904C-94ECD3BEB76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extLst>
      <p:ext uri="{BB962C8B-B14F-4D97-AF65-F5344CB8AC3E}">
        <p14:creationId xmlns:p14="http://schemas.microsoft.com/office/powerpoint/2010/main" val="395887383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Slide">
    <p:bg>
      <p:bgRef idx="1001">
        <a:schemeClr val="bg2"/>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197E6F-A4EE-5D49-A167-0D81A394921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0" y="-8049"/>
            <a:ext cx="6034789" cy="6855453"/>
          </a:xfrm>
          <a:prstGeom prst="rect">
            <a:avLst/>
          </a:prstGeom>
        </p:spPr>
      </p:pic>
      <p:pic>
        <p:nvPicPr>
          <p:cNvPr id="16" name="Picture 15"/>
          <p:cNvPicPr>
            <a:picLocks noChangeAspect="1"/>
          </p:cNvPicPr>
          <p:nvPr userDrawn="1"/>
        </p:nvPicPr>
        <p:blipFill>
          <a:blip r:embed="rId3"/>
          <a:srcRect/>
          <a:stretch/>
        </p:blipFill>
        <p:spPr>
          <a:xfrm>
            <a:off x="-1088735" y="232974"/>
            <a:ext cx="6576156" cy="6855453"/>
          </a:xfrm>
          <a:prstGeom prst="rect">
            <a:avLst/>
          </a:prstGeom>
        </p:spPr>
      </p:pic>
      <p:sp>
        <p:nvSpPr>
          <p:cNvPr id="2" name="Title 1"/>
          <p:cNvSpPr>
            <a:spLocks noGrp="1"/>
          </p:cNvSpPr>
          <p:nvPr>
            <p:ph type="ctrTitle" hasCustomPrompt="1"/>
          </p:nvPr>
        </p:nvSpPr>
        <p:spPr>
          <a:xfrm>
            <a:off x="972754" y="3203079"/>
            <a:ext cx="2311399" cy="870194"/>
          </a:xfrm>
        </p:spPr>
        <p:txBody>
          <a:bodyPr anchor="ctr" anchorCtr="0">
            <a:noAutofit/>
          </a:bodyPr>
          <a:lstStyle>
            <a:lvl1pPr algn="ctr">
              <a:defRPr sz="3600" b="1" baseline="0">
                <a:solidFill>
                  <a:schemeClr val="tx2"/>
                </a:solidFill>
              </a:defRPr>
            </a:lvl1pPr>
          </a:lstStyle>
          <a:p>
            <a:r>
              <a:rPr lang="he-IL" dirty="0"/>
              <a:t>ראשי פרקים</a:t>
            </a:r>
            <a:endParaRPr lang="en-US" dirty="0"/>
          </a:p>
        </p:txBody>
      </p:sp>
      <p:sp>
        <p:nvSpPr>
          <p:cNvPr id="22" name="Text Placeholder 5"/>
          <p:cNvSpPr>
            <a:spLocks noGrp="1"/>
          </p:cNvSpPr>
          <p:nvPr>
            <p:ph type="body" sz="quarter" idx="18" hasCustomPrompt="1"/>
          </p:nvPr>
        </p:nvSpPr>
        <p:spPr>
          <a:xfrm>
            <a:off x="6234786" y="962160"/>
            <a:ext cx="2307815" cy="326913"/>
          </a:xfrm>
        </p:spPr>
        <p:txBody>
          <a:bodyPr>
            <a:noAutofit/>
          </a:bodyPr>
          <a:lstStyle>
            <a:lvl1pPr algn="l" rtl="0">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sp>
        <p:nvSpPr>
          <p:cNvPr id="10" name="Text Placeholder 9"/>
          <p:cNvSpPr>
            <a:spLocks noGrp="1"/>
          </p:cNvSpPr>
          <p:nvPr>
            <p:ph type="body" sz="quarter" idx="19" hasCustomPrompt="1"/>
          </p:nvPr>
        </p:nvSpPr>
        <p:spPr>
          <a:xfrm>
            <a:off x="6234786" y="1305115"/>
            <a:ext cx="3818649" cy="620647"/>
          </a:xfrm>
        </p:spPr>
        <p:txBody>
          <a:bodyPr/>
          <a:lstStyle>
            <a:lvl1pPr algn="l" rtl="0">
              <a:lnSpc>
                <a:spcPct val="120000"/>
              </a:lnSpc>
              <a:defRPr/>
            </a:lvl1pPr>
          </a:lstStyle>
          <a:p>
            <a:pPr lvl="0"/>
            <a:r>
              <a:rPr lang="he-IL" dirty="0"/>
              <a:t>צא הקם ינאצם אבסטרקטי מלה </a:t>
            </a:r>
            <a:r>
              <a:rPr lang="he-IL" dirty="0" err="1"/>
              <a:t>אינטרפולציות</a:t>
            </a:r>
            <a:r>
              <a:rPr lang="he-IL" dirty="0"/>
              <a:t> סוננת אינטראקציית ירו</a:t>
            </a:r>
            <a:endParaRPr lang="en-US" dirty="0"/>
          </a:p>
        </p:txBody>
      </p:sp>
      <p:sp>
        <p:nvSpPr>
          <p:cNvPr id="25" name="Text Placeholder 5"/>
          <p:cNvSpPr>
            <a:spLocks noGrp="1"/>
          </p:cNvSpPr>
          <p:nvPr>
            <p:ph type="body" sz="quarter" idx="20" hasCustomPrompt="1"/>
          </p:nvPr>
        </p:nvSpPr>
        <p:spPr>
          <a:xfrm>
            <a:off x="6537449" y="2346598"/>
            <a:ext cx="2307815" cy="326913"/>
          </a:xfrm>
        </p:spPr>
        <p:txBody>
          <a:bodyPr>
            <a:noAutofit/>
          </a:bodyPr>
          <a:lstStyle>
            <a:lvl1pPr algn="l" rtl="0">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sp>
        <p:nvSpPr>
          <p:cNvPr id="26" name="Text Placeholder 9"/>
          <p:cNvSpPr>
            <a:spLocks noGrp="1"/>
          </p:cNvSpPr>
          <p:nvPr>
            <p:ph type="body" sz="quarter" idx="21" hasCustomPrompt="1"/>
          </p:nvPr>
        </p:nvSpPr>
        <p:spPr>
          <a:xfrm>
            <a:off x="6537449" y="2689553"/>
            <a:ext cx="3818649" cy="620647"/>
          </a:xfrm>
        </p:spPr>
        <p:txBody>
          <a:bodyPr/>
          <a:lstStyle>
            <a:lvl1pPr algn="l" rtl="0">
              <a:lnSpc>
                <a:spcPct val="120000"/>
              </a:lnSpc>
              <a:defRPr/>
            </a:lvl1pPr>
          </a:lstStyle>
          <a:p>
            <a:pPr lvl="0"/>
            <a:r>
              <a:rPr lang="he-IL" dirty="0"/>
              <a:t>צא הקם ינאצם אבסטרקטי מלה </a:t>
            </a:r>
            <a:r>
              <a:rPr lang="he-IL" dirty="0" err="1"/>
              <a:t>אינטרפולציות</a:t>
            </a:r>
            <a:r>
              <a:rPr lang="he-IL" dirty="0"/>
              <a:t> סוננת אינטראקציית ירו</a:t>
            </a:r>
            <a:endParaRPr lang="en-US" dirty="0"/>
          </a:p>
        </p:txBody>
      </p:sp>
      <p:sp>
        <p:nvSpPr>
          <p:cNvPr id="27" name="Text Placeholder 5"/>
          <p:cNvSpPr>
            <a:spLocks noGrp="1"/>
          </p:cNvSpPr>
          <p:nvPr>
            <p:ph type="body" sz="quarter" idx="22" hasCustomPrompt="1"/>
          </p:nvPr>
        </p:nvSpPr>
        <p:spPr>
          <a:xfrm>
            <a:off x="6537449" y="3666868"/>
            <a:ext cx="2307815" cy="326913"/>
          </a:xfrm>
        </p:spPr>
        <p:txBody>
          <a:bodyPr>
            <a:noAutofit/>
          </a:bodyPr>
          <a:lstStyle>
            <a:lvl1pPr algn="l" rtl="0">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sp>
        <p:nvSpPr>
          <p:cNvPr id="28" name="Text Placeholder 9"/>
          <p:cNvSpPr>
            <a:spLocks noGrp="1"/>
          </p:cNvSpPr>
          <p:nvPr>
            <p:ph type="body" sz="quarter" idx="23" hasCustomPrompt="1"/>
          </p:nvPr>
        </p:nvSpPr>
        <p:spPr>
          <a:xfrm>
            <a:off x="6537449" y="4007671"/>
            <a:ext cx="3818649" cy="620647"/>
          </a:xfrm>
        </p:spPr>
        <p:txBody>
          <a:bodyPr/>
          <a:lstStyle>
            <a:lvl1pPr algn="l" rtl="0">
              <a:lnSpc>
                <a:spcPct val="120000"/>
              </a:lnSpc>
              <a:defRPr/>
            </a:lvl1pPr>
          </a:lstStyle>
          <a:p>
            <a:pPr lvl="0"/>
            <a:r>
              <a:rPr lang="he-IL" dirty="0"/>
              <a:t>צא הקם ינאצם אבסטרקטי מלה </a:t>
            </a:r>
            <a:r>
              <a:rPr lang="he-IL" dirty="0" err="1"/>
              <a:t>אינטרפולציות</a:t>
            </a:r>
            <a:r>
              <a:rPr lang="he-IL" dirty="0"/>
              <a:t> סוננת אינטראקציית ירו</a:t>
            </a:r>
            <a:endParaRPr lang="en-US" dirty="0"/>
          </a:p>
        </p:txBody>
      </p:sp>
      <p:sp>
        <p:nvSpPr>
          <p:cNvPr id="29" name="Text Placeholder 5"/>
          <p:cNvSpPr>
            <a:spLocks noGrp="1"/>
          </p:cNvSpPr>
          <p:nvPr>
            <p:ph type="body" sz="quarter" idx="24" hasCustomPrompt="1"/>
          </p:nvPr>
        </p:nvSpPr>
        <p:spPr>
          <a:xfrm>
            <a:off x="6267568" y="5035264"/>
            <a:ext cx="2307815" cy="326913"/>
          </a:xfrm>
        </p:spPr>
        <p:txBody>
          <a:bodyPr>
            <a:noAutofit/>
          </a:bodyPr>
          <a:lstStyle>
            <a:lvl1pPr algn="l" rtl="0">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sp>
        <p:nvSpPr>
          <p:cNvPr id="30" name="Text Placeholder 9"/>
          <p:cNvSpPr>
            <a:spLocks noGrp="1"/>
          </p:cNvSpPr>
          <p:nvPr>
            <p:ph type="body" sz="quarter" idx="25" hasCustomPrompt="1"/>
          </p:nvPr>
        </p:nvSpPr>
        <p:spPr>
          <a:xfrm>
            <a:off x="6267568" y="5375519"/>
            <a:ext cx="3818649" cy="620647"/>
          </a:xfrm>
        </p:spPr>
        <p:txBody>
          <a:bodyPr/>
          <a:lstStyle>
            <a:lvl1pPr algn="l" rtl="0">
              <a:lnSpc>
                <a:spcPct val="120000"/>
              </a:lnSpc>
              <a:defRPr/>
            </a:lvl1pPr>
          </a:lstStyle>
          <a:p>
            <a:pPr lvl="0"/>
            <a:r>
              <a:rPr lang="he-IL" dirty="0"/>
              <a:t>צא הקם ינאצם אבסטרקטי מלה </a:t>
            </a:r>
            <a:r>
              <a:rPr lang="he-IL" dirty="0" err="1"/>
              <a:t>אינטרפולציות</a:t>
            </a:r>
            <a:r>
              <a:rPr lang="he-IL" dirty="0"/>
              <a:t> סוננת אינטראקציית ירו</a:t>
            </a:r>
            <a:endParaRPr lang="en-US" dirty="0"/>
          </a:p>
        </p:txBody>
      </p:sp>
      <p:sp>
        <p:nvSpPr>
          <p:cNvPr id="12" name="Oval 11"/>
          <p:cNvSpPr/>
          <p:nvPr userDrawn="1"/>
        </p:nvSpPr>
        <p:spPr>
          <a:xfrm>
            <a:off x="5174664" y="1105644"/>
            <a:ext cx="704961" cy="7049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sp>
        <p:nvSpPr>
          <p:cNvPr id="14" name="Text Placeholder 13"/>
          <p:cNvSpPr>
            <a:spLocks noGrp="1"/>
          </p:cNvSpPr>
          <p:nvPr>
            <p:ph type="body" sz="quarter" idx="26" hasCustomPrompt="1"/>
          </p:nvPr>
        </p:nvSpPr>
        <p:spPr>
          <a:xfrm>
            <a:off x="5301953" y="1282626"/>
            <a:ext cx="400632" cy="427840"/>
          </a:xfrm>
        </p:spPr>
        <p:txBody>
          <a:bodyPr>
            <a:noAutofit/>
          </a:bodyPr>
          <a:lstStyle>
            <a:lvl1pPr algn="ctr">
              <a:defRPr sz="2000">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dirty="0"/>
              <a:t>1</a:t>
            </a:r>
            <a:endParaRPr lang="en-US" dirty="0"/>
          </a:p>
        </p:txBody>
      </p:sp>
      <p:sp>
        <p:nvSpPr>
          <p:cNvPr id="39" name="Oval 38"/>
          <p:cNvSpPr/>
          <p:nvPr userDrawn="1"/>
        </p:nvSpPr>
        <p:spPr>
          <a:xfrm>
            <a:off x="5606475" y="2498118"/>
            <a:ext cx="704961" cy="7049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41" name="Oval 40"/>
          <p:cNvSpPr/>
          <p:nvPr userDrawn="1"/>
        </p:nvSpPr>
        <p:spPr>
          <a:xfrm>
            <a:off x="5594979" y="3830819"/>
            <a:ext cx="704961" cy="7049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42" name="Text Placeholder 13"/>
          <p:cNvSpPr>
            <a:spLocks noGrp="1"/>
          </p:cNvSpPr>
          <p:nvPr>
            <p:ph type="body" sz="quarter" idx="28" hasCustomPrompt="1"/>
          </p:nvPr>
        </p:nvSpPr>
        <p:spPr>
          <a:xfrm>
            <a:off x="5722268" y="4007801"/>
            <a:ext cx="400632" cy="427840"/>
          </a:xfrm>
        </p:spPr>
        <p:txBody>
          <a:bodyPr>
            <a:noAutofit/>
          </a:bodyPr>
          <a:lstStyle>
            <a:lvl1pPr algn="ctr">
              <a:defRPr sz="2000">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dirty="0"/>
              <a:t>1</a:t>
            </a:r>
            <a:endParaRPr lang="en-US" dirty="0"/>
          </a:p>
        </p:txBody>
      </p:sp>
      <p:sp>
        <p:nvSpPr>
          <p:cNvPr id="43" name="Oval 42"/>
          <p:cNvSpPr/>
          <p:nvPr userDrawn="1"/>
        </p:nvSpPr>
        <p:spPr>
          <a:xfrm>
            <a:off x="5086071" y="5192422"/>
            <a:ext cx="704961" cy="7049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44" name="Text Placeholder 13"/>
          <p:cNvSpPr>
            <a:spLocks noGrp="1"/>
          </p:cNvSpPr>
          <p:nvPr>
            <p:ph type="body" sz="quarter" idx="29" hasCustomPrompt="1"/>
          </p:nvPr>
        </p:nvSpPr>
        <p:spPr>
          <a:xfrm>
            <a:off x="5213360" y="5369404"/>
            <a:ext cx="400632" cy="427840"/>
          </a:xfrm>
        </p:spPr>
        <p:txBody>
          <a:bodyPr>
            <a:noAutofit/>
          </a:bodyPr>
          <a:lstStyle>
            <a:lvl1pPr algn="ctr">
              <a:defRPr sz="2000">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dirty="0"/>
              <a:t>1</a:t>
            </a:r>
            <a:endParaRPr lang="en-US" dirty="0"/>
          </a:p>
        </p:txBody>
      </p:sp>
      <p:sp>
        <p:nvSpPr>
          <p:cNvPr id="4" name="מציין מיקום טקסט 3"/>
          <p:cNvSpPr>
            <a:spLocks noGrp="1"/>
          </p:cNvSpPr>
          <p:nvPr>
            <p:ph type="body" sz="quarter" idx="30" hasCustomPrompt="1"/>
          </p:nvPr>
        </p:nvSpPr>
        <p:spPr>
          <a:xfrm>
            <a:off x="5765705" y="2689050"/>
            <a:ext cx="369598" cy="441733"/>
          </a:xfrm>
        </p:spPr>
        <p:txBody>
          <a:bodyPr>
            <a:no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he-IL" dirty="0"/>
              <a:t>1</a:t>
            </a:r>
          </a:p>
        </p:txBody>
      </p:sp>
      <p:sp>
        <p:nvSpPr>
          <p:cNvPr id="32" name="Footer Placeholder 27">
            <a:extLst>
              <a:ext uri="{FF2B5EF4-FFF2-40B4-BE49-F238E27FC236}">
                <a16:creationId xmlns:a16="http://schemas.microsoft.com/office/drawing/2014/main" id="{56958A2A-29CD-D741-99D5-118FA9382FDC}"/>
              </a:ext>
            </a:extLst>
          </p:cNvPr>
          <p:cNvSpPr>
            <a:spLocks noGrp="1"/>
          </p:cNvSpPr>
          <p:nvPr>
            <p:ph type="ftr" sz="quarter" idx="10"/>
          </p:nvPr>
        </p:nvSpPr>
        <p:spPr>
          <a:xfrm>
            <a:off x="949589" y="6285041"/>
            <a:ext cx="2159000" cy="249285"/>
          </a:xfrm>
          <a:prstGeom prst="rect">
            <a:avLst/>
          </a:prstGeom>
        </p:spPr>
        <p:txBody>
          <a:bodyPr/>
          <a:lstStyle>
            <a:lvl1pPr algn="l">
              <a:defRPr>
                <a:solidFill>
                  <a:schemeClr val="accent4"/>
                </a:solidFill>
              </a:defRPr>
            </a:lvl1pPr>
          </a:lstStyle>
          <a:p>
            <a:pPr rtl="1"/>
            <a:r>
              <a:rPr lang="he-IL"/>
              <a:t>כותרת המצגת</a:t>
            </a:r>
            <a:endParaRPr lang="en-US" dirty="0"/>
          </a:p>
        </p:txBody>
      </p:sp>
      <p:sp>
        <p:nvSpPr>
          <p:cNvPr id="33" name="Slide Number Placeholder 3">
            <a:extLst>
              <a:ext uri="{FF2B5EF4-FFF2-40B4-BE49-F238E27FC236}">
                <a16:creationId xmlns:a16="http://schemas.microsoft.com/office/drawing/2014/main" id="{54A2ED92-EBD5-4B48-9FD0-BAB98DB1DE91}"/>
              </a:ext>
            </a:extLst>
          </p:cNvPr>
          <p:cNvSpPr>
            <a:spLocks noGrp="1"/>
          </p:cNvSpPr>
          <p:nvPr>
            <p:ph type="sldNum" sz="quarter" idx="12"/>
          </p:nvPr>
        </p:nvSpPr>
        <p:spPr>
          <a:xfrm>
            <a:off x="473339" y="6238923"/>
            <a:ext cx="476250" cy="365125"/>
          </a:xfrm>
        </p:spPr>
        <p:txBody>
          <a:bodyPr/>
          <a:lstStyle>
            <a:lvl1pPr algn="l">
              <a:defRPr>
                <a:solidFill>
                  <a:schemeClr val="accent4"/>
                </a:solidFill>
              </a:defRPr>
            </a:lvl1pPr>
          </a:lstStyle>
          <a:p>
            <a:fld id="{FDB471CC-1647-9041-AC92-CE8E329D9294}" type="slidenum">
              <a:rPr lang="en-US" smtClean="0"/>
              <a:pPr/>
              <a:t>‹#›</a:t>
            </a:fld>
            <a:endParaRPr lang="en-US"/>
          </a:p>
        </p:txBody>
      </p:sp>
      <p:pic>
        <p:nvPicPr>
          <p:cNvPr id="34" name="Picture 33">
            <a:extLst>
              <a:ext uri="{FF2B5EF4-FFF2-40B4-BE49-F238E27FC236}">
                <a16:creationId xmlns:a16="http://schemas.microsoft.com/office/drawing/2014/main" id="{CA8F2C31-B00D-7841-B8F7-057AB192D8F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24241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Slide">
    <p:bg>
      <p:bgRef idx="1001">
        <a:schemeClr val="bg2"/>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rcRect/>
          <a:stretch/>
        </p:blipFill>
        <p:spPr>
          <a:xfrm>
            <a:off x="-962611" y="1327150"/>
            <a:ext cx="10935417" cy="5175250"/>
          </a:xfrm>
          <a:prstGeom prst="rect">
            <a:avLst/>
          </a:prstGeom>
        </p:spPr>
      </p:pic>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952500" y="0"/>
            <a:ext cx="10403031" cy="990600"/>
          </a:xfrm>
        </p:spPr>
        <p:txBody>
          <a:bodyPr anchor="ctr">
            <a:noAutofit/>
          </a:bodyPr>
          <a:lstStyle>
            <a:lvl1pPr algn="r">
              <a:lnSpc>
                <a:spcPct val="70000"/>
              </a:lnSpc>
              <a:defRPr sz="3600" b="1" baseline="0">
                <a:solidFill>
                  <a:schemeClr val="bg2"/>
                </a:solidFill>
              </a:defRPr>
            </a:lvl1pPr>
          </a:lstStyle>
          <a:p>
            <a:r>
              <a:rPr lang="he-IL" dirty="0"/>
              <a:t>כותרת מפה</a:t>
            </a:r>
            <a:endParaRPr lang="en-US" dirty="0"/>
          </a:p>
        </p:txBody>
      </p:sp>
      <p:pic>
        <p:nvPicPr>
          <p:cNvPr id="9" name="Picture 8"/>
          <p:cNvPicPr>
            <a:picLocks noChangeAspect="1"/>
          </p:cNvPicPr>
          <p:nvPr userDrawn="1"/>
        </p:nvPicPr>
        <p:blipFill>
          <a:blip r:embed="rId3"/>
          <a:stretch>
            <a:fillRect/>
          </a:stretch>
        </p:blipFill>
        <p:spPr>
          <a:xfrm>
            <a:off x="1847850" y="2736850"/>
            <a:ext cx="336550" cy="336550"/>
          </a:xfrm>
          <a:prstGeom prst="rect">
            <a:avLst/>
          </a:prstGeom>
        </p:spPr>
      </p:pic>
      <p:pic>
        <p:nvPicPr>
          <p:cNvPr id="25" name="Picture 24"/>
          <p:cNvPicPr>
            <a:picLocks noChangeAspect="1"/>
          </p:cNvPicPr>
          <p:nvPr userDrawn="1"/>
        </p:nvPicPr>
        <p:blipFill>
          <a:blip r:embed="rId3"/>
          <a:stretch>
            <a:fillRect/>
          </a:stretch>
        </p:blipFill>
        <p:spPr>
          <a:xfrm>
            <a:off x="2380374" y="5065658"/>
            <a:ext cx="336550" cy="336550"/>
          </a:xfrm>
          <a:prstGeom prst="rect">
            <a:avLst/>
          </a:prstGeom>
        </p:spPr>
      </p:pic>
      <p:pic>
        <p:nvPicPr>
          <p:cNvPr id="26" name="Picture 25"/>
          <p:cNvPicPr>
            <a:picLocks noChangeAspect="1"/>
          </p:cNvPicPr>
          <p:nvPr userDrawn="1"/>
        </p:nvPicPr>
        <p:blipFill>
          <a:blip r:embed="rId3"/>
          <a:stretch>
            <a:fillRect/>
          </a:stretch>
        </p:blipFill>
        <p:spPr>
          <a:xfrm>
            <a:off x="5265463" y="3073400"/>
            <a:ext cx="336550" cy="336550"/>
          </a:xfrm>
          <a:prstGeom prst="rect">
            <a:avLst/>
          </a:prstGeom>
        </p:spPr>
      </p:pic>
      <p:pic>
        <p:nvPicPr>
          <p:cNvPr id="27" name="Picture 26"/>
          <p:cNvPicPr>
            <a:picLocks noChangeAspect="1"/>
          </p:cNvPicPr>
          <p:nvPr userDrawn="1"/>
        </p:nvPicPr>
        <p:blipFill>
          <a:blip r:embed="rId3"/>
          <a:stretch>
            <a:fillRect/>
          </a:stretch>
        </p:blipFill>
        <p:spPr>
          <a:xfrm>
            <a:off x="4583928" y="2400300"/>
            <a:ext cx="336550" cy="336550"/>
          </a:xfrm>
          <a:prstGeom prst="rect">
            <a:avLst/>
          </a:prstGeom>
        </p:spPr>
      </p:pic>
      <p:pic>
        <p:nvPicPr>
          <p:cNvPr id="28" name="Picture 27"/>
          <p:cNvPicPr>
            <a:picLocks noChangeAspect="1"/>
          </p:cNvPicPr>
          <p:nvPr userDrawn="1"/>
        </p:nvPicPr>
        <p:blipFill>
          <a:blip r:embed="rId3"/>
          <a:stretch>
            <a:fillRect/>
          </a:stretch>
        </p:blipFill>
        <p:spPr>
          <a:xfrm>
            <a:off x="6538852" y="2211114"/>
            <a:ext cx="336550" cy="336550"/>
          </a:xfrm>
          <a:prstGeom prst="rect">
            <a:avLst/>
          </a:prstGeom>
        </p:spPr>
      </p:pic>
      <p:pic>
        <p:nvPicPr>
          <p:cNvPr id="29" name="Picture 28"/>
          <p:cNvPicPr>
            <a:picLocks noChangeAspect="1"/>
          </p:cNvPicPr>
          <p:nvPr userDrawn="1"/>
        </p:nvPicPr>
        <p:blipFill>
          <a:blip r:embed="rId3"/>
          <a:stretch>
            <a:fillRect/>
          </a:stretch>
        </p:blipFill>
        <p:spPr>
          <a:xfrm>
            <a:off x="7610908" y="3077341"/>
            <a:ext cx="336550" cy="336550"/>
          </a:xfrm>
          <a:prstGeom prst="rect">
            <a:avLst/>
          </a:prstGeom>
        </p:spPr>
      </p:pic>
      <p:sp>
        <p:nvSpPr>
          <p:cNvPr id="32" name="Text Placeholder 9"/>
          <p:cNvSpPr>
            <a:spLocks noGrp="1"/>
          </p:cNvSpPr>
          <p:nvPr>
            <p:ph type="body" sz="quarter" idx="23" hasCustomPrompt="1"/>
          </p:nvPr>
        </p:nvSpPr>
        <p:spPr>
          <a:xfrm>
            <a:off x="8168783" y="1935058"/>
            <a:ext cx="3186748" cy="801792"/>
          </a:xfrm>
        </p:spPr>
        <p:txBody>
          <a:bodyPr/>
          <a:lstStyle>
            <a:lvl1pPr>
              <a:lnSpc>
                <a:spcPct val="120000"/>
              </a:lnSpc>
              <a:defRPr baseline="0"/>
            </a:lvl1pPr>
          </a:lstStyle>
          <a:p>
            <a:pPr lvl="0"/>
            <a:r>
              <a:rPr lang="he-IL" dirty="0"/>
              <a:t>צא הקם ינאצם אבסטרקטי מלה </a:t>
            </a:r>
            <a:r>
              <a:rPr lang="he-IL" dirty="0" err="1"/>
              <a:t>אינטרפולציות</a:t>
            </a:r>
            <a:r>
              <a:rPr lang="he-IL" dirty="0"/>
              <a:t> סוננת</a:t>
            </a:r>
            <a:r>
              <a:rPr lang="en-US" dirty="0"/>
              <a:t> </a:t>
            </a:r>
            <a:r>
              <a:rPr lang="he-IL" dirty="0"/>
              <a:t>אינטראקציית </a:t>
            </a:r>
            <a:r>
              <a:rPr lang="he-IL" dirty="0" err="1"/>
              <a:t>ירוצא</a:t>
            </a:r>
            <a:r>
              <a:rPr lang="he-IL" dirty="0"/>
              <a:t> הקם ינאצם אבסטרקטי מלה</a:t>
            </a:r>
            <a:endParaRPr lang="en-US" dirty="0"/>
          </a:p>
        </p:txBody>
      </p:sp>
      <p:sp>
        <p:nvSpPr>
          <p:cNvPr id="33" name="Text Placeholder 5"/>
          <p:cNvSpPr>
            <a:spLocks noGrp="1"/>
          </p:cNvSpPr>
          <p:nvPr>
            <p:ph type="body" sz="quarter" idx="18" hasCustomPrompt="1"/>
          </p:nvPr>
        </p:nvSpPr>
        <p:spPr>
          <a:xfrm>
            <a:off x="8168784" y="1435051"/>
            <a:ext cx="3186748" cy="272921"/>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sp>
        <p:nvSpPr>
          <p:cNvPr id="34" name="Text Placeholder 9"/>
          <p:cNvSpPr>
            <a:spLocks noGrp="1"/>
          </p:cNvSpPr>
          <p:nvPr>
            <p:ph type="body" sz="quarter" idx="24" hasCustomPrompt="1"/>
          </p:nvPr>
        </p:nvSpPr>
        <p:spPr>
          <a:xfrm>
            <a:off x="5334743" y="3073400"/>
            <a:ext cx="2276165" cy="236222"/>
          </a:xfrm>
        </p:spPr>
        <p:txBody>
          <a:bodyPr/>
          <a:lstStyle>
            <a:lvl1pPr>
              <a:defRPr b="1" baseline="0"/>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מיקום במפה</a:t>
            </a:r>
            <a:endParaRPr lang="en-US" dirty="0"/>
          </a:p>
        </p:txBody>
      </p:sp>
      <p:sp>
        <p:nvSpPr>
          <p:cNvPr id="35" name="Text Placeholder 9"/>
          <p:cNvSpPr>
            <a:spLocks noGrp="1"/>
          </p:cNvSpPr>
          <p:nvPr>
            <p:ph type="body" sz="quarter" idx="25" hasCustomPrompt="1"/>
          </p:nvPr>
        </p:nvSpPr>
        <p:spPr>
          <a:xfrm>
            <a:off x="4262687" y="2243495"/>
            <a:ext cx="2276165" cy="236222"/>
          </a:xfrm>
        </p:spPr>
        <p:txBody>
          <a:bodyPr/>
          <a:lstStyle>
            <a:lvl1pPr>
              <a:defRPr b="1" baseline="0"/>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מיקום במפה</a:t>
            </a:r>
            <a:endParaRPr lang="en-US" dirty="0"/>
          </a:p>
        </p:txBody>
      </p:sp>
      <p:sp>
        <p:nvSpPr>
          <p:cNvPr id="36" name="Text Placeholder 9"/>
          <p:cNvSpPr>
            <a:spLocks noGrp="1"/>
          </p:cNvSpPr>
          <p:nvPr>
            <p:ph type="body" sz="quarter" idx="26" hasCustomPrompt="1"/>
          </p:nvPr>
        </p:nvSpPr>
        <p:spPr>
          <a:xfrm>
            <a:off x="2307763" y="2418714"/>
            <a:ext cx="2276165" cy="236222"/>
          </a:xfrm>
        </p:spPr>
        <p:txBody>
          <a:bodyPr/>
          <a:lstStyle>
            <a:lvl1pPr>
              <a:defRPr b="1" baseline="0"/>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מיקום במפה</a:t>
            </a:r>
            <a:endParaRPr lang="en-US" dirty="0"/>
          </a:p>
        </p:txBody>
      </p:sp>
      <p:sp>
        <p:nvSpPr>
          <p:cNvPr id="37" name="Text Placeholder 9"/>
          <p:cNvSpPr>
            <a:spLocks noGrp="1"/>
          </p:cNvSpPr>
          <p:nvPr>
            <p:ph type="body" sz="quarter" idx="27" hasCustomPrompt="1"/>
          </p:nvPr>
        </p:nvSpPr>
        <p:spPr>
          <a:xfrm>
            <a:off x="2989298" y="3073400"/>
            <a:ext cx="2276165" cy="236222"/>
          </a:xfrm>
        </p:spPr>
        <p:txBody>
          <a:bodyPr/>
          <a:lstStyle>
            <a:lvl1pPr>
              <a:defRPr b="1" baseline="0"/>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מיקום במפה</a:t>
            </a:r>
            <a:endParaRPr lang="en-US" dirty="0"/>
          </a:p>
        </p:txBody>
      </p:sp>
      <p:sp>
        <p:nvSpPr>
          <p:cNvPr id="38" name="Text Placeholder 9"/>
          <p:cNvSpPr>
            <a:spLocks noGrp="1"/>
          </p:cNvSpPr>
          <p:nvPr>
            <p:ph type="body" sz="quarter" idx="28" hasCustomPrompt="1"/>
          </p:nvPr>
        </p:nvSpPr>
        <p:spPr>
          <a:xfrm>
            <a:off x="112062" y="5069667"/>
            <a:ext cx="2276165" cy="236222"/>
          </a:xfrm>
        </p:spPr>
        <p:txBody>
          <a:bodyPr/>
          <a:lstStyle>
            <a:lvl1pPr>
              <a:defRPr b="1" baseline="0"/>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מיקום במפה</a:t>
            </a:r>
            <a:endParaRPr lang="en-US" dirty="0"/>
          </a:p>
        </p:txBody>
      </p:sp>
      <p:sp>
        <p:nvSpPr>
          <p:cNvPr id="39" name="Text Placeholder 9"/>
          <p:cNvSpPr>
            <a:spLocks noGrp="1"/>
          </p:cNvSpPr>
          <p:nvPr>
            <p:ph type="body" sz="quarter" idx="29" hasCustomPrompt="1"/>
          </p:nvPr>
        </p:nvSpPr>
        <p:spPr>
          <a:xfrm>
            <a:off x="-433671" y="2755264"/>
            <a:ext cx="2276165" cy="236222"/>
          </a:xfrm>
        </p:spPr>
        <p:txBody>
          <a:bodyPr/>
          <a:lstStyle>
            <a:lvl1pPr>
              <a:defRPr b="1" baseline="0"/>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a:t>מיקום במפה</a:t>
            </a:r>
            <a:endParaRPr lang="en-US" dirty="0"/>
          </a:p>
        </p:txBody>
      </p:sp>
      <p:sp>
        <p:nvSpPr>
          <p:cNvPr id="21" name="Footer Placeholder 27">
            <a:extLst>
              <a:ext uri="{FF2B5EF4-FFF2-40B4-BE49-F238E27FC236}">
                <a16:creationId xmlns:a16="http://schemas.microsoft.com/office/drawing/2014/main" id="{7FC60D23-75F6-F648-B004-3FB52DB766AC}"/>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22" name="Slide Number Placeholder 3">
            <a:extLst>
              <a:ext uri="{FF2B5EF4-FFF2-40B4-BE49-F238E27FC236}">
                <a16:creationId xmlns:a16="http://schemas.microsoft.com/office/drawing/2014/main" id="{7E24608D-92E2-7448-A41B-4AD27123B15F}"/>
              </a:ext>
            </a:extLst>
          </p:cNvPr>
          <p:cNvSpPr>
            <a:spLocks noGrp="1"/>
          </p:cNvSpPr>
          <p:nvPr>
            <p:ph type="sldNum" sz="quarter" idx="2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24" name="Picture 23">
            <a:extLst>
              <a:ext uri="{FF2B5EF4-FFF2-40B4-BE49-F238E27FC236}">
                <a16:creationId xmlns:a16="http://schemas.microsoft.com/office/drawing/2014/main" id="{519285DD-ED6F-014C-904C-94ECD3BEB76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itle Slide">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rcRect/>
          <a:stretch/>
        </p:blipFill>
        <p:spPr>
          <a:xfrm>
            <a:off x="3503684" y="96503"/>
            <a:ext cx="5092700" cy="6858000"/>
          </a:xfrm>
          <a:prstGeom prst="rect">
            <a:avLst/>
          </a:prstGeom>
        </p:spPr>
      </p:pic>
      <p:sp>
        <p:nvSpPr>
          <p:cNvPr id="4" name="Text Placeholder 9"/>
          <p:cNvSpPr>
            <a:spLocks noGrp="1"/>
          </p:cNvSpPr>
          <p:nvPr>
            <p:ph type="body" sz="quarter" idx="21" hasCustomPrompt="1"/>
          </p:nvPr>
        </p:nvSpPr>
        <p:spPr>
          <a:xfrm>
            <a:off x="8285019" y="1265113"/>
            <a:ext cx="3186748" cy="801792"/>
          </a:xfrm>
        </p:spPr>
        <p:txBody>
          <a:bodyPr>
            <a:noAutofit/>
          </a:bodyPr>
          <a:lstStyle>
            <a:lvl1pPr algn="l">
              <a:lnSpc>
                <a:spcPct val="120000"/>
              </a:lnSpc>
              <a:defRPr sz="1400" baseline="0"/>
            </a:lvl1pPr>
          </a:lstStyle>
          <a:p>
            <a:pPr lvl="0"/>
            <a:r>
              <a:rPr lang="he-IL" dirty="0"/>
              <a:t>צא הקם ינאצם אבסטרקטי מלה </a:t>
            </a:r>
            <a:r>
              <a:rPr lang="he-IL" dirty="0" err="1"/>
              <a:t>אינטרפולציות</a:t>
            </a:r>
            <a:r>
              <a:rPr lang="he-IL" dirty="0"/>
              <a:t> סוננת</a:t>
            </a:r>
            <a:r>
              <a:rPr lang="en-US" dirty="0"/>
              <a:t> </a:t>
            </a:r>
            <a:r>
              <a:rPr lang="he-IL" dirty="0"/>
              <a:t>אינטראקציית </a:t>
            </a:r>
            <a:r>
              <a:rPr lang="he-IL" dirty="0" err="1"/>
              <a:t>ירוצא</a:t>
            </a:r>
            <a:r>
              <a:rPr lang="he-IL" dirty="0"/>
              <a:t> הקם ינאצם אבסטרקטי מלה</a:t>
            </a:r>
            <a:endParaRPr lang="en-US" dirty="0"/>
          </a:p>
        </p:txBody>
      </p:sp>
      <p:cxnSp>
        <p:nvCxnSpPr>
          <p:cNvPr id="8" name="Straight Connector 7"/>
          <p:cNvCxnSpPr/>
          <p:nvPr userDrawn="1"/>
        </p:nvCxnSpPr>
        <p:spPr>
          <a:xfrm>
            <a:off x="0" y="3435927"/>
            <a:ext cx="357201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9"/>
          <p:cNvSpPr>
            <a:spLocks noGrp="1"/>
          </p:cNvSpPr>
          <p:nvPr>
            <p:ph type="body" sz="quarter" idx="22" hasCustomPrompt="1"/>
          </p:nvPr>
        </p:nvSpPr>
        <p:spPr>
          <a:xfrm>
            <a:off x="8285019" y="4555569"/>
            <a:ext cx="3186748" cy="801792"/>
          </a:xfrm>
        </p:spPr>
        <p:txBody>
          <a:bodyPr>
            <a:noAutofit/>
          </a:bodyPr>
          <a:lstStyle>
            <a:lvl1pPr algn="l">
              <a:lnSpc>
                <a:spcPct val="120000"/>
              </a:lnSpc>
              <a:defRPr sz="1400" baseline="0"/>
            </a:lvl1pPr>
          </a:lstStyle>
          <a:p>
            <a:pPr lvl="0"/>
            <a:r>
              <a:rPr lang="he-IL" dirty="0"/>
              <a:t>צא הקם ינאצם אבסטרקטי מלה </a:t>
            </a:r>
            <a:r>
              <a:rPr lang="he-IL" dirty="0" err="1"/>
              <a:t>אינטרפולציות</a:t>
            </a:r>
            <a:r>
              <a:rPr lang="he-IL" dirty="0"/>
              <a:t> סוננת</a:t>
            </a:r>
            <a:r>
              <a:rPr lang="en-US" dirty="0"/>
              <a:t> </a:t>
            </a:r>
            <a:r>
              <a:rPr lang="he-IL" dirty="0"/>
              <a:t>אינטראקציית </a:t>
            </a:r>
            <a:r>
              <a:rPr lang="he-IL" dirty="0" err="1"/>
              <a:t>ירוצא</a:t>
            </a:r>
            <a:r>
              <a:rPr lang="he-IL" dirty="0"/>
              <a:t> הקם ינאצם אבסטרקטי מלה</a:t>
            </a:r>
            <a:endParaRPr lang="en-US" dirty="0"/>
          </a:p>
        </p:txBody>
      </p:sp>
      <p:sp>
        <p:nvSpPr>
          <p:cNvPr id="10" name="Text Placeholder 9"/>
          <p:cNvSpPr>
            <a:spLocks noGrp="1"/>
          </p:cNvSpPr>
          <p:nvPr>
            <p:ph type="body" sz="quarter" idx="23" hasCustomPrompt="1"/>
          </p:nvPr>
        </p:nvSpPr>
        <p:spPr>
          <a:xfrm>
            <a:off x="692728" y="1265113"/>
            <a:ext cx="3186748" cy="801792"/>
          </a:xfrm>
        </p:spPr>
        <p:txBody>
          <a:bodyPr>
            <a:noAutofit/>
          </a:bodyPr>
          <a:lstStyle>
            <a:lvl1pPr>
              <a:lnSpc>
                <a:spcPct val="120000"/>
              </a:lnSpc>
              <a:defRPr sz="1400" baseline="0"/>
            </a:lvl1pPr>
          </a:lstStyle>
          <a:p>
            <a:pPr lvl="0"/>
            <a:r>
              <a:rPr lang="he-IL" dirty="0"/>
              <a:t>צא הקם ינאצם אבסטרקטי מלה </a:t>
            </a:r>
            <a:r>
              <a:rPr lang="he-IL" dirty="0" err="1"/>
              <a:t>אינטרפולציות</a:t>
            </a:r>
            <a:r>
              <a:rPr lang="he-IL" dirty="0"/>
              <a:t> סוננת</a:t>
            </a:r>
            <a:r>
              <a:rPr lang="en-US" dirty="0"/>
              <a:t> </a:t>
            </a:r>
            <a:r>
              <a:rPr lang="he-IL" dirty="0"/>
              <a:t>אינטראקציית </a:t>
            </a:r>
            <a:r>
              <a:rPr lang="he-IL" dirty="0" err="1"/>
              <a:t>ירוצא</a:t>
            </a:r>
            <a:r>
              <a:rPr lang="he-IL" dirty="0"/>
              <a:t> הקם ינאצם אבסטרקטי מלה</a:t>
            </a:r>
            <a:endParaRPr lang="en-US" dirty="0"/>
          </a:p>
        </p:txBody>
      </p:sp>
      <p:sp>
        <p:nvSpPr>
          <p:cNvPr id="11" name="Text Placeholder 9"/>
          <p:cNvSpPr>
            <a:spLocks noGrp="1"/>
          </p:cNvSpPr>
          <p:nvPr>
            <p:ph type="body" sz="quarter" idx="24" hasCustomPrompt="1"/>
          </p:nvPr>
        </p:nvSpPr>
        <p:spPr>
          <a:xfrm>
            <a:off x="692728" y="4555569"/>
            <a:ext cx="3186748" cy="801792"/>
          </a:xfrm>
        </p:spPr>
        <p:txBody>
          <a:bodyPr>
            <a:noAutofit/>
          </a:bodyPr>
          <a:lstStyle>
            <a:lvl1pPr>
              <a:lnSpc>
                <a:spcPct val="120000"/>
              </a:lnSpc>
              <a:defRPr sz="1400" baseline="0"/>
            </a:lvl1pPr>
          </a:lstStyle>
          <a:p>
            <a:pPr lvl="0"/>
            <a:r>
              <a:rPr lang="he-IL" dirty="0"/>
              <a:t>צא הקם ינאצם אבסטרקטי מלה </a:t>
            </a:r>
            <a:r>
              <a:rPr lang="he-IL" dirty="0" err="1"/>
              <a:t>אינטרפולציות</a:t>
            </a:r>
            <a:r>
              <a:rPr lang="he-IL" dirty="0"/>
              <a:t> סוננת</a:t>
            </a:r>
            <a:r>
              <a:rPr lang="en-US" dirty="0"/>
              <a:t> </a:t>
            </a:r>
            <a:r>
              <a:rPr lang="he-IL" dirty="0"/>
              <a:t>אינטראקציית </a:t>
            </a:r>
            <a:r>
              <a:rPr lang="he-IL" dirty="0" err="1"/>
              <a:t>ירוצא</a:t>
            </a:r>
            <a:r>
              <a:rPr lang="he-IL" dirty="0"/>
              <a:t> הקם ינאצם אבסטרקטי מלה</a:t>
            </a:r>
            <a:endParaRPr lang="en-US" dirty="0"/>
          </a:p>
        </p:txBody>
      </p:sp>
      <p:cxnSp>
        <p:nvCxnSpPr>
          <p:cNvPr id="16" name="Straight Connector 15"/>
          <p:cNvCxnSpPr/>
          <p:nvPr userDrawn="1"/>
        </p:nvCxnSpPr>
        <p:spPr>
          <a:xfrm>
            <a:off x="8619982" y="3435927"/>
            <a:ext cx="357201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6050035" y="13853"/>
            <a:ext cx="11401" cy="94210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6050036" y="5915891"/>
            <a:ext cx="11401" cy="94210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4282619" y="1668510"/>
            <a:ext cx="3534833" cy="3534833"/>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96791" y="3705676"/>
            <a:ext cx="424917" cy="347218"/>
          </a:xfrm>
          <a:prstGeom prst="rect">
            <a:avLst/>
          </a:prstGeom>
        </p:spPr>
      </p:pic>
      <p:pic>
        <p:nvPicPr>
          <p:cNvPr id="25" name="Picture 2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21631" y="2237146"/>
            <a:ext cx="403064" cy="381211"/>
          </a:xfrm>
          <a:prstGeom prst="rect">
            <a:avLst/>
          </a:prstGeom>
        </p:spPr>
      </p:pic>
      <p:pic>
        <p:nvPicPr>
          <p:cNvPr id="26" name="Picture 2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14807" y="2252912"/>
            <a:ext cx="339934" cy="376355"/>
          </a:xfrm>
          <a:prstGeom prst="rect">
            <a:avLst/>
          </a:prstGeom>
        </p:spPr>
      </p:pic>
      <p:pic>
        <p:nvPicPr>
          <p:cNvPr id="27" name="Picture 2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18122" y="3742173"/>
            <a:ext cx="296227" cy="293799"/>
          </a:xfrm>
          <a:prstGeom prst="rect">
            <a:avLst/>
          </a:prstGeom>
        </p:spPr>
      </p:pic>
      <p:cxnSp>
        <p:nvCxnSpPr>
          <p:cNvPr id="28" name="Straight Connector 27"/>
          <p:cNvCxnSpPr/>
          <p:nvPr userDrawn="1"/>
        </p:nvCxnSpPr>
        <p:spPr>
          <a:xfrm flipV="1">
            <a:off x="6060359" y="2098437"/>
            <a:ext cx="3288" cy="269522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H="1" flipV="1">
            <a:off x="4587525" y="3435926"/>
            <a:ext cx="2812930" cy="1012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7" name="Text Placeholder 36"/>
          <p:cNvSpPr>
            <a:spLocks noGrp="1"/>
          </p:cNvSpPr>
          <p:nvPr>
            <p:ph type="body" sz="quarter" idx="25" hasCustomPrompt="1"/>
          </p:nvPr>
        </p:nvSpPr>
        <p:spPr>
          <a:xfrm>
            <a:off x="6257359" y="2648982"/>
            <a:ext cx="907650" cy="287742"/>
          </a:xfrm>
        </p:spPr>
        <p:txBody>
          <a:bodyPr/>
          <a:lstStyle>
            <a:lvl1pPr algn="l">
              <a:defRPr sz="2000" b="0">
                <a:solidFill>
                  <a:schemeClr val="bg1"/>
                </a:solidFill>
              </a:defRPr>
            </a:lvl1pPr>
          </a:lstStyle>
          <a:p>
            <a:pPr marL="0" marR="0" lvl="0" indent="0" algn="l" defTabSz="914400" rtl="1" eaLnBrk="1" fontAlgn="auto" latinLnBrk="0" hangingPunct="1">
              <a:lnSpc>
                <a:spcPct val="90000"/>
              </a:lnSpc>
              <a:spcBef>
                <a:spcPts val="400"/>
              </a:spcBef>
              <a:spcAft>
                <a:spcPts val="400"/>
              </a:spcAft>
              <a:buClrTx/>
              <a:buSzTx/>
              <a:buFont typeface="Arial"/>
              <a:buNone/>
              <a:tabLst/>
              <a:defRPr/>
            </a:pPr>
            <a:r>
              <a:rPr lang="en-US" dirty="0"/>
              <a:t>25%</a:t>
            </a:r>
          </a:p>
        </p:txBody>
      </p:sp>
      <p:sp>
        <p:nvSpPr>
          <p:cNvPr id="38" name="Text Placeholder 9"/>
          <p:cNvSpPr>
            <a:spLocks noGrp="1"/>
          </p:cNvSpPr>
          <p:nvPr>
            <p:ph type="body" sz="quarter" idx="26" hasCustomPrompt="1"/>
          </p:nvPr>
        </p:nvSpPr>
        <p:spPr>
          <a:xfrm>
            <a:off x="6237123" y="2969455"/>
            <a:ext cx="1406852" cy="263391"/>
          </a:xfrm>
        </p:spPr>
        <p:txBody>
          <a:bodyPr>
            <a:noAutofit/>
          </a:bodyPr>
          <a:lstStyle>
            <a:lvl1pPr algn="l">
              <a:buNone/>
              <a:defRPr sz="1400" b="0" baseline="0">
                <a:solidFill>
                  <a:schemeClr val="bg1"/>
                </a:solidFill>
              </a:defRPr>
            </a:lvl1pPr>
          </a:lstStyle>
          <a:p>
            <a:pPr lvl="0"/>
            <a:r>
              <a:rPr lang="he-IL" dirty="0"/>
              <a:t>הקם ינאצם אב</a:t>
            </a:r>
            <a:endParaRPr lang="en-US" dirty="0"/>
          </a:p>
        </p:txBody>
      </p:sp>
      <p:sp>
        <p:nvSpPr>
          <p:cNvPr id="39" name="Text Placeholder 36"/>
          <p:cNvSpPr>
            <a:spLocks noGrp="1"/>
          </p:cNvSpPr>
          <p:nvPr>
            <p:ph type="body" sz="quarter" idx="27" hasCustomPrompt="1"/>
          </p:nvPr>
        </p:nvSpPr>
        <p:spPr>
          <a:xfrm>
            <a:off x="6257359" y="4061715"/>
            <a:ext cx="907650" cy="287742"/>
          </a:xfrm>
        </p:spPr>
        <p:txBody>
          <a:bodyPr/>
          <a:lstStyle>
            <a:lvl1pPr algn="l">
              <a:defRPr sz="2000" b="0">
                <a:solidFill>
                  <a:schemeClr val="bg1"/>
                </a:solidFill>
              </a:defRPr>
            </a:lvl1pPr>
          </a:lstStyle>
          <a:p>
            <a:pPr marL="0" marR="0" lvl="0" indent="0" algn="l" defTabSz="914400" rtl="1" eaLnBrk="1" fontAlgn="auto" latinLnBrk="0" hangingPunct="1">
              <a:lnSpc>
                <a:spcPct val="90000"/>
              </a:lnSpc>
              <a:spcBef>
                <a:spcPts val="400"/>
              </a:spcBef>
              <a:spcAft>
                <a:spcPts val="400"/>
              </a:spcAft>
              <a:buClrTx/>
              <a:buSzTx/>
              <a:buFont typeface="Arial"/>
              <a:buNone/>
              <a:tabLst/>
              <a:defRPr/>
            </a:pPr>
            <a:r>
              <a:rPr lang="en-US" dirty="0"/>
              <a:t>25%</a:t>
            </a:r>
          </a:p>
        </p:txBody>
      </p:sp>
      <p:sp>
        <p:nvSpPr>
          <p:cNvPr id="40" name="Text Placeholder 9"/>
          <p:cNvSpPr>
            <a:spLocks noGrp="1"/>
          </p:cNvSpPr>
          <p:nvPr>
            <p:ph type="body" sz="quarter" idx="28" hasCustomPrompt="1"/>
          </p:nvPr>
        </p:nvSpPr>
        <p:spPr>
          <a:xfrm>
            <a:off x="6237123" y="4382188"/>
            <a:ext cx="1406852" cy="263391"/>
          </a:xfrm>
        </p:spPr>
        <p:txBody>
          <a:bodyPr>
            <a:noAutofit/>
          </a:bodyPr>
          <a:lstStyle>
            <a:lvl1pPr algn="l">
              <a:buNone/>
              <a:defRPr sz="1400" b="0" baseline="0">
                <a:solidFill>
                  <a:schemeClr val="bg1"/>
                </a:solidFill>
              </a:defRPr>
            </a:lvl1pPr>
          </a:lstStyle>
          <a:p>
            <a:pPr lvl="0"/>
            <a:r>
              <a:rPr lang="he-IL" dirty="0"/>
              <a:t>הקם ינאצם אב</a:t>
            </a:r>
            <a:endParaRPr lang="en-US" dirty="0"/>
          </a:p>
        </p:txBody>
      </p:sp>
      <p:sp>
        <p:nvSpPr>
          <p:cNvPr id="42" name="Text Placeholder 9"/>
          <p:cNvSpPr>
            <a:spLocks noGrp="1"/>
          </p:cNvSpPr>
          <p:nvPr>
            <p:ph type="body" sz="quarter" idx="30" hasCustomPrompt="1"/>
          </p:nvPr>
        </p:nvSpPr>
        <p:spPr>
          <a:xfrm>
            <a:off x="4529977" y="2969455"/>
            <a:ext cx="1406852" cy="263391"/>
          </a:xfrm>
        </p:spPr>
        <p:txBody>
          <a:bodyPr>
            <a:noAutofit/>
          </a:bodyPr>
          <a:lstStyle>
            <a:lvl1pPr algn="r">
              <a:buNone/>
              <a:defRPr sz="1400" b="0" baseline="0">
                <a:solidFill>
                  <a:schemeClr val="bg1"/>
                </a:solidFill>
              </a:defRPr>
            </a:lvl1pPr>
          </a:lstStyle>
          <a:p>
            <a:pPr lvl="0"/>
            <a:r>
              <a:rPr lang="he-IL" dirty="0"/>
              <a:t>הקם ינאצם אב</a:t>
            </a:r>
            <a:endParaRPr lang="en-US" dirty="0"/>
          </a:p>
        </p:txBody>
      </p:sp>
      <p:sp>
        <p:nvSpPr>
          <p:cNvPr id="44" name="Text Placeholder 9"/>
          <p:cNvSpPr>
            <a:spLocks noGrp="1"/>
          </p:cNvSpPr>
          <p:nvPr>
            <p:ph type="body" sz="quarter" idx="32" hasCustomPrompt="1"/>
          </p:nvPr>
        </p:nvSpPr>
        <p:spPr>
          <a:xfrm>
            <a:off x="4529977" y="4382188"/>
            <a:ext cx="1406852" cy="263391"/>
          </a:xfrm>
        </p:spPr>
        <p:txBody>
          <a:bodyPr>
            <a:noAutofit/>
          </a:bodyPr>
          <a:lstStyle>
            <a:lvl1pPr algn="r">
              <a:buNone/>
              <a:defRPr sz="1400" b="0" baseline="0">
                <a:solidFill>
                  <a:schemeClr val="bg1"/>
                </a:solidFill>
              </a:defRPr>
            </a:lvl1pPr>
          </a:lstStyle>
          <a:p>
            <a:pPr lvl="0"/>
            <a:r>
              <a:rPr lang="he-IL" dirty="0"/>
              <a:t>הקם ינאצם אב</a:t>
            </a:r>
            <a:endParaRPr lang="en-US" dirty="0"/>
          </a:p>
        </p:txBody>
      </p:sp>
      <p:sp>
        <p:nvSpPr>
          <p:cNvPr id="45" name="Text Placeholder 9"/>
          <p:cNvSpPr>
            <a:spLocks noGrp="1"/>
          </p:cNvSpPr>
          <p:nvPr>
            <p:ph type="body" sz="quarter" idx="33" hasCustomPrompt="1"/>
          </p:nvPr>
        </p:nvSpPr>
        <p:spPr>
          <a:xfrm>
            <a:off x="4529977" y="2669119"/>
            <a:ext cx="1406852" cy="263391"/>
          </a:xfrm>
        </p:spPr>
        <p:txBody>
          <a:bodyPr>
            <a:noAutofit/>
          </a:bodyPr>
          <a:lstStyle>
            <a:lvl1pPr algn="r">
              <a:buNone/>
              <a:defRPr sz="2000" b="0" baseline="0">
                <a:solidFill>
                  <a:schemeClr val="bg1"/>
                </a:solidFill>
              </a:defRPr>
            </a:lvl1pPr>
          </a:lstStyle>
          <a:p>
            <a:pPr lvl="0"/>
            <a:r>
              <a:rPr lang="en-US"/>
              <a:t>25%</a:t>
            </a:r>
            <a:endParaRPr lang="en-US" dirty="0"/>
          </a:p>
        </p:txBody>
      </p:sp>
      <p:sp>
        <p:nvSpPr>
          <p:cNvPr id="46" name="Text Placeholder 9"/>
          <p:cNvSpPr>
            <a:spLocks noGrp="1"/>
          </p:cNvSpPr>
          <p:nvPr>
            <p:ph type="body" sz="quarter" idx="34" hasCustomPrompt="1"/>
          </p:nvPr>
        </p:nvSpPr>
        <p:spPr>
          <a:xfrm>
            <a:off x="4529977" y="4068384"/>
            <a:ext cx="1406852" cy="263391"/>
          </a:xfrm>
        </p:spPr>
        <p:txBody>
          <a:bodyPr>
            <a:noAutofit/>
          </a:bodyPr>
          <a:lstStyle>
            <a:lvl1pPr algn="r">
              <a:buNone/>
              <a:defRPr sz="2000" b="0" baseline="0">
                <a:solidFill>
                  <a:schemeClr val="bg1"/>
                </a:solidFill>
              </a:defRPr>
            </a:lvl1pPr>
          </a:lstStyle>
          <a:p>
            <a:pPr lvl="0"/>
            <a:r>
              <a:rPr lang="en-US"/>
              <a:t>25%</a:t>
            </a:r>
            <a:endParaRPr lang="en-US" dirty="0"/>
          </a:p>
        </p:txBody>
      </p:sp>
      <p:sp>
        <p:nvSpPr>
          <p:cNvPr id="29" name="Footer Placeholder 27">
            <a:extLst>
              <a:ext uri="{FF2B5EF4-FFF2-40B4-BE49-F238E27FC236}">
                <a16:creationId xmlns:a16="http://schemas.microsoft.com/office/drawing/2014/main" id="{1D6CF15C-84F4-4941-B41A-F149D6127ABA}"/>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30" name="Slide Number Placeholder 3">
            <a:extLst>
              <a:ext uri="{FF2B5EF4-FFF2-40B4-BE49-F238E27FC236}">
                <a16:creationId xmlns:a16="http://schemas.microsoft.com/office/drawing/2014/main" id="{9B9F9564-F3EF-CB47-82AA-B4F62B2AF2CD}"/>
              </a:ext>
            </a:extLst>
          </p:cNvPr>
          <p:cNvSpPr>
            <a:spLocks noGrp="1"/>
          </p:cNvSpPr>
          <p:nvPr>
            <p:ph type="sldNum" sz="quarter" idx="35"/>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33" name="Picture 32">
            <a:extLst>
              <a:ext uri="{FF2B5EF4-FFF2-40B4-BE49-F238E27FC236}">
                <a16:creationId xmlns:a16="http://schemas.microsoft.com/office/drawing/2014/main" id="{519285DD-ED6F-014C-904C-94ECD3BEB76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Title Slide">
    <p:bg>
      <p:bgRef idx="1001">
        <a:schemeClr val="bg2"/>
      </p:bgRef>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8E9411D8-0630-334B-930E-310C79D65F0C}"/>
              </a:ext>
            </a:extLst>
          </p:cNvPr>
          <p:cNvPicPr>
            <a:picLocks noChangeAspect="1"/>
          </p:cNvPicPr>
          <p:nvPr userDrawn="1"/>
        </p:nvPicPr>
        <p:blipFill>
          <a:blip r:embed="rId2"/>
          <a:srcRect/>
          <a:stretch/>
        </p:blipFill>
        <p:spPr>
          <a:xfrm>
            <a:off x="4646131" y="2889955"/>
            <a:ext cx="1330582" cy="1343377"/>
          </a:xfrm>
          <a:prstGeom prst="rect">
            <a:avLst/>
          </a:prstGeom>
        </p:spPr>
      </p:pic>
      <p:pic>
        <p:nvPicPr>
          <p:cNvPr id="37" name="Picture 36">
            <a:extLst>
              <a:ext uri="{FF2B5EF4-FFF2-40B4-BE49-F238E27FC236}">
                <a16:creationId xmlns:a16="http://schemas.microsoft.com/office/drawing/2014/main" id="{17A34D56-6CEF-F64D-AE2D-495B370D9517}"/>
              </a:ext>
            </a:extLst>
          </p:cNvPr>
          <p:cNvPicPr>
            <a:picLocks noChangeAspect="1"/>
          </p:cNvPicPr>
          <p:nvPr userDrawn="1"/>
        </p:nvPicPr>
        <p:blipFill>
          <a:blip r:embed="rId2"/>
          <a:srcRect/>
          <a:stretch/>
        </p:blipFill>
        <p:spPr>
          <a:xfrm>
            <a:off x="4646131" y="4560710"/>
            <a:ext cx="1330582" cy="1343377"/>
          </a:xfrm>
          <a:prstGeom prst="rect">
            <a:avLst/>
          </a:prstGeom>
        </p:spPr>
      </p:pic>
      <p:pic>
        <p:nvPicPr>
          <p:cNvPr id="38" name="Picture 37">
            <a:extLst>
              <a:ext uri="{FF2B5EF4-FFF2-40B4-BE49-F238E27FC236}">
                <a16:creationId xmlns:a16="http://schemas.microsoft.com/office/drawing/2014/main" id="{B3C2EEDB-9FBC-8B4A-9832-927E9EFE4727}"/>
              </a:ext>
            </a:extLst>
          </p:cNvPr>
          <p:cNvPicPr>
            <a:picLocks noChangeAspect="1"/>
          </p:cNvPicPr>
          <p:nvPr userDrawn="1"/>
        </p:nvPicPr>
        <p:blipFill>
          <a:blip r:embed="rId2"/>
          <a:srcRect/>
          <a:stretch/>
        </p:blipFill>
        <p:spPr>
          <a:xfrm>
            <a:off x="10121242" y="1230489"/>
            <a:ext cx="1330582" cy="1343377"/>
          </a:xfrm>
          <a:prstGeom prst="rect">
            <a:avLst/>
          </a:prstGeom>
        </p:spPr>
      </p:pic>
      <p:pic>
        <p:nvPicPr>
          <p:cNvPr id="39" name="Picture 38">
            <a:extLst>
              <a:ext uri="{FF2B5EF4-FFF2-40B4-BE49-F238E27FC236}">
                <a16:creationId xmlns:a16="http://schemas.microsoft.com/office/drawing/2014/main" id="{B700428D-F4B7-9843-BAD4-C2A69B47880B}"/>
              </a:ext>
            </a:extLst>
          </p:cNvPr>
          <p:cNvPicPr>
            <a:picLocks noChangeAspect="1"/>
          </p:cNvPicPr>
          <p:nvPr userDrawn="1"/>
        </p:nvPicPr>
        <p:blipFill>
          <a:blip r:embed="rId2"/>
          <a:srcRect/>
          <a:stretch/>
        </p:blipFill>
        <p:spPr>
          <a:xfrm>
            <a:off x="10121242" y="2889955"/>
            <a:ext cx="1330582" cy="1343377"/>
          </a:xfrm>
          <a:prstGeom prst="rect">
            <a:avLst/>
          </a:prstGeom>
        </p:spPr>
      </p:pic>
      <p:pic>
        <p:nvPicPr>
          <p:cNvPr id="40" name="Picture 39">
            <a:extLst>
              <a:ext uri="{FF2B5EF4-FFF2-40B4-BE49-F238E27FC236}">
                <a16:creationId xmlns:a16="http://schemas.microsoft.com/office/drawing/2014/main" id="{C494A5B4-92AE-C941-AA47-2BA328470661}"/>
              </a:ext>
            </a:extLst>
          </p:cNvPr>
          <p:cNvPicPr>
            <a:picLocks noChangeAspect="1"/>
          </p:cNvPicPr>
          <p:nvPr userDrawn="1"/>
        </p:nvPicPr>
        <p:blipFill>
          <a:blip r:embed="rId2"/>
          <a:srcRect/>
          <a:stretch/>
        </p:blipFill>
        <p:spPr>
          <a:xfrm>
            <a:off x="10121242" y="4560710"/>
            <a:ext cx="1330582" cy="1343377"/>
          </a:xfrm>
          <a:prstGeom prst="rect">
            <a:avLst/>
          </a:prstGeom>
        </p:spPr>
      </p:pic>
      <p:sp>
        <p:nvSpPr>
          <p:cNvPr id="5" name="Rectangle 4"/>
          <p:cNvSpPr/>
          <p:nvPr userDrawn="1"/>
        </p:nvSpPr>
        <p:spPr>
          <a:xfrm>
            <a:off x="0" y="9522"/>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287221" y="19041"/>
            <a:ext cx="10068310" cy="981081"/>
          </a:xfrm>
        </p:spPr>
        <p:txBody>
          <a:bodyPr anchor="ctr">
            <a:noAutofit/>
          </a:bodyPr>
          <a:lstStyle>
            <a:lvl1pPr algn="r">
              <a:lnSpc>
                <a:spcPct val="70000"/>
              </a:lnSpc>
              <a:defRPr sz="3600" b="1" baseline="0">
                <a:solidFill>
                  <a:schemeClr val="bg2"/>
                </a:solidFill>
              </a:defRPr>
            </a:lvl1pPr>
          </a:lstStyle>
          <a:p>
            <a:r>
              <a:rPr lang="he-IL" dirty="0"/>
              <a:t>ראשי פרקים מפורטים</a:t>
            </a:r>
            <a:endParaRPr lang="en-US" dirty="0"/>
          </a:p>
        </p:txBody>
      </p:sp>
      <p:sp>
        <p:nvSpPr>
          <p:cNvPr id="32" name="Text Placeholder 9"/>
          <p:cNvSpPr>
            <a:spLocks noGrp="1"/>
          </p:cNvSpPr>
          <p:nvPr>
            <p:ph type="body" sz="quarter" idx="23" hasCustomPrompt="1"/>
          </p:nvPr>
        </p:nvSpPr>
        <p:spPr>
          <a:xfrm>
            <a:off x="6790620" y="1782779"/>
            <a:ext cx="3186747" cy="719193"/>
          </a:xfrm>
        </p:spPr>
        <p:txBody>
          <a:bodyPr>
            <a:noAutofit/>
          </a:bodyPr>
          <a:lstStyle>
            <a:lvl1pPr>
              <a:lnSpc>
                <a:spcPct val="120000"/>
              </a:lnSpc>
              <a:buNone/>
              <a:defRPr sz="1400" b="0" baseline="0"/>
            </a:lvl1pPr>
          </a:lstStyle>
          <a:p>
            <a:pPr lvl="0"/>
            <a:r>
              <a:rPr lang="he-IL" dirty="0"/>
              <a:t>צא הקם ינאצם אבסטרקטי מלה</a:t>
            </a:r>
            <a:r>
              <a:rPr lang="en-US" dirty="0"/>
              <a:t> </a:t>
            </a:r>
            <a:r>
              <a:rPr lang="he-IL" dirty="0" err="1"/>
              <a:t>אינטרפו</a:t>
            </a:r>
            <a:r>
              <a:rPr lang="en-US" dirty="0"/>
              <a:t> </a:t>
            </a:r>
            <a:r>
              <a:rPr lang="he-IL" dirty="0"/>
              <a:t>לציות סוננת</a:t>
            </a:r>
            <a:r>
              <a:rPr lang="en-US" dirty="0"/>
              <a:t> </a:t>
            </a:r>
            <a:r>
              <a:rPr lang="he-IL" dirty="0"/>
              <a:t>אינטראקציית </a:t>
            </a:r>
            <a:r>
              <a:rPr lang="he-IL" dirty="0" err="1"/>
              <a:t>ירוצא</a:t>
            </a:r>
            <a:r>
              <a:rPr lang="he-IL" dirty="0"/>
              <a:t> הקם ינאצם אבסטרקטי מלה</a:t>
            </a:r>
            <a:endParaRPr lang="en-US" dirty="0"/>
          </a:p>
        </p:txBody>
      </p:sp>
      <p:sp>
        <p:nvSpPr>
          <p:cNvPr id="33" name="Text Placeholder 5"/>
          <p:cNvSpPr>
            <a:spLocks noGrp="1"/>
          </p:cNvSpPr>
          <p:nvPr>
            <p:ph type="body" sz="quarter" idx="18" hasCustomPrompt="1"/>
          </p:nvPr>
        </p:nvSpPr>
        <p:spPr>
          <a:xfrm>
            <a:off x="6790620" y="1409772"/>
            <a:ext cx="3186748" cy="272921"/>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sp>
        <p:nvSpPr>
          <p:cNvPr id="43" name="Text Placeholder 9"/>
          <p:cNvSpPr>
            <a:spLocks noGrp="1"/>
          </p:cNvSpPr>
          <p:nvPr>
            <p:ph type="body" sz="quarter" idx="24" hasCustomPrompt="1"/>
          </p:nvPr>
        </p:nvSpPr>
        <p:spPr>
          <a:xfrm>
            <a:off x="6790620" y="3446430"/>
            <a:ext cx="3186747" cy="719193"/>
          </a:xfrm>
        </p:spPr>
        <p:txBody>
          <a:bodyPr>
            <a:noAutofit/>
          </a:bodyPr>
          <a:lstStyle>
            <a:lvl1pPr>
              <a:lnSpc>
                <a:spcPct val="120000"/>
              </a:lnSpc>
              <a:buNone/>
              <a:defRPr sz="1400" b="0" baseline="0"/>
            </a:lvl1pPr>
          </a:lstStyle>
          <a:p>
            <a:pPr lvl="0"/>
            <a:r>
              <a:rPr lang="he-IL" dirty="0"/>
              <a:t>צא הקם ינאצם אבסטרקטי מלה</a:t>
            </a:r>
            <a:r>
              <a:rPr lang="en-US" dirty="0"/>
              <a:t> </a:t>
            </a:r>
            <a:r>
              <a:rPr lang="he-IL" dirty="0" err="1"/>
              <a:t>אינטרפו</a:t>
            </a:r>
            <a:r>
              <a:rPr lang="en-US" dirty="0"/>
              <a:t> </a:t>
            </a:r>
            <a:r>
              <a:rPr lang="he-IL" dirty="0"/>
              <a:t>לציות סוננת</a:t>
            </a:r>
            <a:r>
              <a:rPr lang="en-US" dirty="0"/>
              <a:t> </a:t>
            </a:r>
            <a:r>
              <a:rPr lang="he-IL" dirty="0"/>
              <a:t>אינטראקציית </a:t>
            </a:r>
            <a:r>
              <a:rPr lang="he-IL" dirty="0" err="1"/>
              <a:t>ירוצא</a:t>
            </a:r>
            <a:r>
              <a:rPr lang="he-IL" dirty="0"/>
              <a:t> הקם ינאצם אבסטרקטי מלה</a:t>
            </a:r>
            <a:endParaRPr lang="en-US" dirty="0"/>
          </a:p>
        </p:txBody>
      </p:sp>
      <p:sp>
        <p:nvSpPr>
          <p:cNvPr id="44" name="Text Placeholder 5"/>
          <p:cNvSpPr>
            <a:spLocks noGrp="1"/>
          </p:cNvSpPr>
          <p:nvPr>
            <p:ph type="body" sz="quarter" idx="25" hasCustomPrompt="1"/>
          </p:nvPr>
        </p:nvSpPr>
        <p:spPr>
          <a:xfrm>
            <a:off x="6790620" y="3073423"/>
            <a:ext cx="3186748" cy="272921"/>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sp>
        <p:nvSpPr>
          <p:cNvPr id="46" name="Text Placeholder 9"/>
          <p:cNvSpPr>
            <a:spLocks noGrp="1"/>
          </p:cNvSpPr>
          <p:nvPr>
            <p:ph type="body" sz="quarter" idx="26" hasCustomPrompt="1"/>
          </p:nvPr>
        </p:nvSpPr>
        <p:spPr>
          <a:xfrm>
            <a:off x="6790620" y="5110081"/>
            <a:ext cx="3186747" cy="719193"/>
          </a:xfrm>
        </p:spPr>
        <p:txBody>
          <a:bodyPr>
            <a:noAutofit/>
          </a:bodyPr>
          <a:lstStyle>
            <a:lvl1pPr>
              <a:lnSpc>
                <a:spcPct val="120000"/>
              </a:lnSpc>
              <a:buNone/>
              <a:defRPr sz="1400" b="0" baseline="0"/>
            </a:lvl1pPr>
          </a:lstStyle>
          <a:p>
            <a:pPr lvl="0"/>
            <a:r>
              <a:rPr lang="he-IL" dirty="0"/>
              <a:t>צא הקם ינאצם אבסטרקטי מלה</a:t>
            </a:r>
            <a:r>
              <a:rPr lang="en-US" dirty="0"/>
              <a:t> </a:t>
            </a:r>
            <a:r>
              <a:rPr lang="he-IL" dirty="0" err="1"/>
              <a:t>אינטרפו</a:t>
            </a:r>
            <a:r>
              <a:rPr lang="en-US" dirty="0"/>
              <a:t> </a:t>
            </a:r>
            <a:r>
              <a:rPr lang="he-IL" dirty="0"/>
              <a:t>לציות סוננת</a:t>
            </a:r>
            <a:r>
              <a:rPr lang="en-US" dirty="0"/>
              <a:t> </a:t>
            </a:r>
            <a:r>
              <a:rPr lang="he-IL" dirty="0"/>
              <a:t>אינטראקציית </a:t>
            </a:r>
            <a:r>
              <a:rPr lang="he-IL" dirty="0" err="1"/>
              <a:t>ירוצא</a:t>
            </a:r>
            <a:r>
              <a:rPr lang="he-IL" dirty="0"/>
              <a:t> הקם ינאצם אבסטרקטי מלה</a:t>
            </a:r>
            <a:endParaRPr lang="en-US" dirty="0"/>
          </a:p>
        </p:txBody>
      </p:sp>
      <p:sp>
        <p:nvSpPr>
          <p:cNvPr id="47" name="Text Placeholder 5"/>
          <p:cNvSpPr>
            <a:spLocks noGrp="1"/>
          </p:cNvSpPr>
          <p:nvPr>
            <p:ph type="body" sz="quarter" idx="27" hasCustomPrompt="1"/>
          </p:nvPr>
        </p:nvSpPr>
        <p:spPr>
          <a:xfrm>
            <a:off x="6790620" y="4737074"/>
            <a:ext cx="3186748" cy="272921"/>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sp>
        <p:nvSpPr>
          <p:cNvPr id="49" name="Text Placeholder 9"/>
          <p:cNvSpPr>
            <a:spLocks noGrp="1"/>
          </p:cNvSpPr>
          <p:nvPr>
            <p:ph type="body" sz="quarter" idx="28" hasCustomPrompt="1"/>
          </p:nvPr>
        </p:nvSpPr>
        <p:spPr>
          <a:xfrm>
            <a:off x="1287221" y="1782779"/>
            <a:ext cx="3186747" cy="719193"/>
          </a:xfrm>
        </p:spPr>
        <p:txBody>
          <a:bodyPr>
            <a:noAutofit/>
          </a:bodyPr>
          <a:lstStyle>
            <a:lvl1pPr>
              <a:lnSpc>
                <a:spcPct val="120000"/>
              </a:lnSpc>
              <a:buNone/>
              <a:defRPr sz="1400" b="0" baseline="0"/>
            </a:lvl1pPr>
          </a:lstStyle>
          <a:p>
            <a:pPr lvl="0"/>
            <a:r>
              <a:rPr lang="he-IL" dirty="0"/>
              <a:t>צא הקם ינאצם אבסטרקטי מלה</a:t>
            </a:r>
            <a:r>
              <a:rPr lang="en-US" dirty="0"/>
              <a:t> </a:t>
            </a:r>
            <a:r>
              <a:rPr lang="he-IL" dirty="0" err="1"/>
              <a:t>אינטרפו</a:t>
            </a:r>
            <a:r>
              <a:rPr lang="en-US" dirty="0"/>
              <a:t> </a:t>
            </a:r>
            <a:r>
              <a:rPr lang="he-IL" dirty="0"/>
              <a:t>לציות סוננת</a:t>
            </a:r>
            <a:r>
              <a:rPr lang="en-US" dirty="0"/>
              <a:t> </a:t>
            </a:r>
            <a:r>
              <a:rPr lang="he-IL" dirty="0"/>
              <a:t>אינטראקציית </a:t>
            </a:r>
            <a:r>
              <a:rPr lang="he-IL" dirty="0" err="1"/>
              <a:t>ירוצא</a:t>
            </a:r>
            <a:r>
              <a:rPr lang="he-IL" dirty="0"/>
              <a:t> הקם ינאצם אבסטרקטי מלה</a:t>
            </a:r>
            <a:endParaRPr lang="en-US" dirty="0"/>
          </a:p>
        </p:txBody>
      </p:sp>
      <p:sp>
        <p:nvSpPr>
          <p:cNvPr id="50" name="Text Placeholder 5"/>
          <p:cNvSpPr>
            <a:spLocks noGrp="1"/>
          </p:cNvSpPr>
          <p:nvPr>
            <p:ph type="body" sz="quarter" idx="29" hasCustomPrompt="1"/>
          </p:nvPr>
        </p:nvSpPr>
        <p:spPr>
          <a:xfrm>
            <a:off x="1287221" y="1409772"/>
            <a:ext cx="3186748" cy="272921"/>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pic>
        <p:nvPicPr>
          <p:cNvPr id="51" name="Picture 50"/>
          <p:cNvPicPr>
            <a:picLocks noChangeAspect="1"/>
          </p:cNvPicPr>
          <p:nvPr userDrawn="1"/>
        </p:nvPicPr>
        <p:blipFill>
          <a:blip r:embed="rId2"/>
          <a:srcRect/>
          <a:stretch/>
        </p:blipFill>
        <p:spPr>
          <a:xfrm>
            <a:off x="4646131" y="1230489"/>
            <a:ext cx="1330582" cy="1343377"/>
          </a:xfrm>
          <a:prstGeom prst="rect">
            <a:avLst/>
          </a:prstGeom>
        </p:spPr>
      </p:pic>
      <p:sp>
        <p:nvSpPr>
          <p:cNvPr id="52" name="Text Placeholder 9"/>
          <p:cNvSpPr>
            <a:spLocks noGrp="1"/>
          </p:cNvSpPr>
          <p:nvPr>
            <p:ph type="body" sz="quarter" idx="30" hasCustomPrompt="1"/>
          </p:nvPr>
        </p:nvSpPr>
        <p:spPr>
          <a:xfrm>
            <a:off x="1287221" y="3446430"/>
            <a:ext cx="3186747" cy="719193"/>
          </a:xfrm>
        </p:spPr>
        <p:txBody>
          <a:bodyPr>
            <a:noAutofit/>
          </a:bodyPr>
          <a:lstStyle>
            <a:lvl1pPr>
              <a:lnSpc>
                <a:spcPct val="120000"/>
              </a:lnSpc>
              <a:buNone/>
              <a:defRPr sz="1400" b="0" baseline="0"/>
            </a:lvl1pPr>
          </a:lstStyle>
          <a:p>
            <a:pPr lvl="0"/>
            <a:r>
              <a:rPr lang="he-IL" dirty="0"/>
              <a:t>צא הקם ינאצם אבסטרקטי מלה</a:t>
            </a:r>
            <a:r>
              <a:rPr lang="en-US" dirty="0"/>
              <a:t> </a:t>
            </a:r>
            <a:r>
              <a:rPr lang="he-IL" dirty="0" err="1"/>
              <a:t>אינטרפו</a:t>
            </a:r>
            <a:r>
              <a:rPr lang="en-US" dirty="0"/>
              <a:t> </a:t>
            </a:r>
            <a:r>
              <a:rPr lang="he-IL" dirty="0"/>
              <a:t>לציות סוננת</a:t>
            </a:r>
            <a:r>
              <a:rPr lang="en-US" dirty="0"/>
              <a:t> </a:t>
            </a:r>
            <a:r>
              <a:rPr lang="he-IL" dirty="0"/>
              <a:t>אינטראקציית </a:t>
            </a:r>
            <a:r>
              <a:rPr lang="he-IL" dirty="0" err="1"/>
              <a:t>ירוצא</a:t>
            </a:r>
            <a:r>
              <a:rPr lang="he-IL" dirty="0"/>
              <a:t> הקם ינאצם אבסטרקטי מלה</a:t>
            </a:r>
            <a:endParaRPr lang="en-US" dirty="0"/>
          </a:p>
        </p:txBody>
      </p:sp>
      <p:sp>
        <p:nvSpPr>
          <p:cNvPr id="53" name="Text Placeholder 5"/>
          <p:cNvSpPr>
            <a:spLocks noGrp="1"/>
          </p:cNvSpPr>
          <p:nvPr>
            <p:ph type="body" sz="quarter" idx="31" hasCustomPrompt="1"/>
          </p:nvPr>
        </p:nvSpPr>
        <p:spPr>
          <a:xfrm>
            <a:off x="1287221" y="3073423"/>
            <a:ext cx="3186748" cy="272921"/>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sp>
        <p:nvSpPr>
          <p:cNvPr id="55" name="Text Placeholder 9"/>
          <p:cNvSpPr>
            <a:spLocks noGrp="1"/>
          </p:cNvSpPr>
          <p:nvPr>
            <p:ph type="body" sz="quarter" idx="32" hasCustomPrompt="1"/>
          </p:nvPr>
        </p:nvSpPr>
        <p:spPr>
          <a:xfrm>
            <a:off x="1287221" y="5110081"/>
            <a:ext cx="3186747" cy="719193"/>
          </a:xfrm>
        </p:spPr>
        <p:txBody>
          <a:bodyPr>
            <a:noAutofit/>
          </a:bodyPr>
          <a:lstStyle>
            <a:lvl1pPr>
              <a:lnSpc>
                <a:spcPct val="120000"/>
              </a:lnSpc>
              <a:buNone/>
              <a:defRPr sz="1400" b="0" baseline="0"/>
            </a:lvl1pPr>
          </a:lstStyle>
          <a:p>
            <a:pPr lvl="0"/>
            <a:r>
              <a:rPr lang="he-IL" dirty="0"/>
              <a:t>צא הקם ינאצם אבסטרקטי מלה</a:t>
            </a:r>
            <a:r>
              <a:rPr lang="en-US" dirty="0"/>
              <a:t> </a:t>
            </a:r>
            <a:r>
              <a:rPr lang="he-IL" dirty="0" err="1"/>
              <a:t>אינטרפו</a:t>
            </a:r>
            <a:r>
              <a:rPr lang="en-US" dirty="0"/>
              <a:t> </a:t>
            </a:r>
            <a:r>
              <a:rPr lang="he-IL" dirty="0"/>
              <a:t>לציות סוננת</a:t>
            </a:r>
            <a:r>
              <a:rPr lang="en-US" dirty="0"/>
              <a:t> </a:t>
            </a:r>
            <a:r>
              <a:rPr lang="he-IL" dirty="0"/>
              <a:t>אינטראקציית </a:t>
            </a:r>
            <a:r>
              <a:rPr lang="he-IL" dirty="0" err="1"/>
              <a:t>ירוצא</a:t>
            </a:r>
            <a:r>
              <a:rPr lang="he-IL" dirty="0"/>
              <a:t> הקם ינאצם אבסטרקטי מלה</a:t>
            </a:r>
            <a:endParaRPr lang="en-US" dirty="0"/>
          </a:p>
        </p:txBody>
      </p:sp>
      <p:sp>
        <p:nvSpPr>
          <p:cNvPr id="56" name="Text Placeholder 5"/>
          <p:cNvSpPr>
            <a:spLocks noGrp="1"/>
          </p:cNvSpPr>
          <p:nvPr>
            <p:ph type="body" sz="quarter" idx="33" hasCustomPrompt="1"/>
          </p:nvPr>
        </p:nvSpPr>
        <p:spPr>
          <a:xfrm>
            <a:off x="1287221" y="4737074"/>
            <a:ext cx="3186748" cy="272921"/>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sp>
        <p:nvSpPr>
          <p:cNvPr id="58" name="Text Placeholder 13"/>
          <p:cNvSpPr>
            <a:spLocks noGrp="1"/>
          </p:cNvSpPr>
          <p:nvPr>
            <p:ph type="body" sz="quarter" idx="34" hasCustomPrompt="1"/>
          </p:nvPr>
        </p:nvSpPr>
        <p:spPr>
          <a:xfrm>
            <a:off x="5054963" y="1782779"/>
            <a:ext cx="514060" cy="427840"/>
          </a:xfrm>
        </p:spPr>
        <p:txBody>
          <a:bodyPr>
            <a:normAutofit/>
          </a:bodyPr>
          <a:lstStyle>
            <a:lvl1pPr algn="ctr">
              <a:defRPr sz="2000" b="1">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dirty="0"/>
              <a:t>1</a:t>
            </a:r>
            <a:r>
              <a:rPr lang="en-US" dirty="0"/>
              <a:t>0</a:t>
            </a:r>
          </a:p>
        </p:txBody>
      </p:sp>
      <p:sp>
        <p:nvSpPr>
          <p:cNvPr id="61" name="Text Placeholder 13"/>
          <p:cNvSpPr>
            <a:spLocks noGrp="1"/>
          </p:cNvSpPr>
          <p:nvPr>
            <p:ph type="body" sz="quarter" idx="35" hasCustomPrompt="1"/>
          </p:nvPr>
        </p:nvSpPr>
        <p:spPr>
          <a:xfrm>
            <a:off x="5054963" y="3411564"/>
            <a:ext cx="514060" cy="427840"/>
          </a:xfrm>
        </p:spPr>
        <p:txBody>
          <a:bodyPr>
            <a:normAutofit/>
          </a:bodyPr>
          <a:lstStyle>
            <a:lvl1pPr algn="ctr">
              <a:defRPr sz="2000" b="1">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dirty="0"/>
              <a:t>1</a:t>
            </a:r>
            <a:r>
              <a:rPr lang="en-US" dirty="0"/>
              <a:t>0</a:t>
            </a:r>
          </a:p>
        </p:txBody>
      </p:sp>
      <p:sp>
        <p:nvSpPr>
          <p:cNvPr id="63" name="Text Placeholder 13"/>
          <p:cNvSpPr>
            <a:spLocks noGrp="1"/>
          </p:cNvSpPr>
          <p:nvPr>
            <p:ph type="body" sz="quarter" idx="36" hasCustomPrompt="1"/>
          </p:nvPr>
        </p:nvSpPr>
        <p:spPr>
          <a:xfrm>
            <a:off x="5054963" y="5079159"/>
            <a:ext cx="514060" cy="427840"/>
          </a:xfrm>
        </p:spPr>
        <p:txBody>
          <a:bodyPr>
            <a:normAutofit/>
          </a:bodyPr>
          <a:lstStyle>
            <a:lvl1pPr algn="ctr">
              <a:defRPr sz="2000" b="1">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dirty="0"/>
              <a:t>1</a:t>
            </a:r>
            <a:r>
              <a:rPr lang="en-US" dirty="0"/>
              <a:t>0</a:t>
            </a:r>
          </a:p>
        </p:txBody>
      </p:sp>
      <p:sp>
        <p:nvSpPr>
          <p:cNvPr id="65" name="Text Placeholder 13"/>
          <p:cNvSpPr>
            <a:spLocks noGrp="1"/>
          </p:cNvSpPr>
          <p:nvPr>
            <p:ph type="body" sz="quarter" idx="37" hasCustomPrompt="1"/>
          </p:nvPr>
        </p:nvSpPr>
        <p:spPr>
          <a:xfrm>
            <a:off x="10539701" y="1782779"/>
            <a:ext cx="514060" cy="427840"/>
          </a:xfrm>
        </p:spPr>
        <p:txBody>
          <a:bodyPr>
            <a:normAutofit/>
          </a:bodyPr>
          <a:lstStyle>
            <a:lvl1pPr algn="ctr">
              <a:defRPr sz="2000" b="1">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dirty="0"/>
              <a:t>1</a:t>
            </a:r>
            <a:r>
              <a:rPr lang="en-US" dirty="0"/>
              <a:t>0</a:t>
            </a:r>
          </a:p>
        </p:txBody>
      </p:sp>
      <p:sp>
        <p:nvSpPr>
          <p:cNvPr id="66" name="Text Placeholder 13"/>
          <p:cNvSpPr>
            <a:spLocks noGrp="1"/>
          </p:cNvSpPr>
          <p:nvPr>
            <p:ph type="body" sz="quarter" idx="38" hasCustomPrompt="1"/>
          </p:nvPr>
        </p:nvSpPr>
        <p:spPr>
          <a:xfrm>
            <a:off x="10539701" y="3411564"/>
            <a:ext cx="514060" cy="427840"/>
          </a:xfrm>
        </p:spPr>
        <p:txBody>
          <a:bodyPr>
            <a:normAutofit/>
          </a:bodyPr>
          <a:lstStyle>
            <a:lvl1pPr algn="ctr">
              <a:defRPr sz="2000" b="1">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dirty="0"/>
              <a:t>1</a:t>
            </a:r>
            <a:r>
              <a:rPr lang="en-US" dirty="0"/>
              <a:t>0</a:t>
            </a:r>
          </a:p>
        </p:txBody>
      </p:sp>
      <p:sp>
        <p:nvSpPr>
          <p:cNvPr id="67" name="Text Placeholder 13"/>
          <p:cNvSpPr>
            <a:spLocks noGrp="1"/>
          </p:cNvSpPr>
          <p:nvPr>
            <p:ph type="body" sz="quarter" idx="39" hasCustomPrompt="1"/>
          </p:nvPr>
        </p:nvSpPr>
        <p:spPr>
          <a:xfrm>
            <a:off x="10539701" y="5079159"/>
            <a:ext cx="514060" cy="427840"/>
          </a:xfrm>
        </p:spPr>
        <p:txBody>
          <a:bodyPr>
            <a:normAutofit/>
          </a:bodyPr>
          <a:lstStyle>
            <a:lvl1pPr algn="ctr">
              <a:defRPr sz="2000" b="1">
                <a:solidFill>
                  <a:schemeClr val="bg1"/>
                </a:solidFill>
              </a:defRPr>
            </a:lvl1p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dirty="0"/>
              <a:t>1</a:t>
            </a:r>
            <a:r>
              <a:rPr lang="en-US" dirty="0"/>
              <a:t>0</a:t>
            </a:r>
          </a:p>
        </p:txBody>
      </p:sp>
      <p:sp>
        <p:nvSpPr>
          <p:cNvPr id="34" name="Footer Placeholder 27">
            <a:extLst>
              <a:ext uri="{FF2B5EF4-FFF2-40B4-BE49-F238E27FC236}">
                <a16:creationId xmlns:a16="http://schemas.microsoft.com/office/drawing/2014/main" id="{A26B7019-62B3-4B49-A11B-DDD9ADE4617A}"/>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35" name="Slide Number Placeholder 3">
            <a:extLst>
              <a:ext uri="{FF2B5EF4-FFF2-40B4-BE49-F238E27FC236}">
                <a16:creationId xmlns:a16="http://schemas.microsoft.com/office/drawing/2014/main" id="{FDF9804C-113D-C449-B422-D5E58F6D73E1}"/>
              </a:ext>
            </a:extLst>
          </p:cNvPr>
          <p:cNvSpPr>
            <a:spLocks noGrp="1"/>
          </p:cNvSpPr>
          <p:nvPr>
            <p:ph type="sldNum" sz="quarter" idx="2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31" name="Picture 30">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2_Title Slide">
    <p:bg>
      <p:bgRef idx="1001">
        <a:schemeClr val="bg2"/>
      </p:bgRef>
    </p:bg>
    <p:spTree>
      <p:nvGrpSpPr>
        <p:cNvPr id="1" name=""/>
        <p:cNvGrpSpPr/>
        <p:nvPr/>
      </p:nvGrpSpPr>
      <p:grpSpPr>
        <a:xfrm>
          <a:off x="0" y="0"/>
          <a:ext cx="0" cy="0"/>
          <a:chOff x="0" y="0"/>
          <a:chExt cx="0" cy="0"/>
        </a:xfrm>
      </p:grpSpPr>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rcRect/>
          <a:stretch/>
        </p:blipFill>
        <p:spPr>
          <a:xfrm>
            <a:off x="2877" y="19521"/>
            <a:ext cx="7204215" cy="6822367"/>
          </a:xfrm>
          <a:prstGeom prst="rect">
            <a:avLst/>
          </a:prstGeom>
        </p:spPr>
      </p:pic>
      <p:sp>
        <p:nvSpPr>
          <p:cNvPr id="2" name="Title 1"/>
          <p:cNvSpPr>
            <a:spLocks noGrp="1"/>
          </p:cNvSpPr>
          <p:nvPr>
            <p:ph type="ctrTitle" hasCustomPrompt="1"/>
          </p:nvPr>
        </p:nvSpPr>
        <p:spPr>
          <a:xfrm>
            <a:off x="4826000" y="0"/>
            <a:ext cx="6476999" cy="990600"/>
          </a:xfrm>
        </p:spPr>
        <p:txBody>
          <a:bodyPr anchor="ctr">
            <a:noAutofit/>
          </a:bodyPr>
          <a:lstStyle>
            <a:lvl1pPr algn="r">
              <a:lnSpc>
                <a:spcPct val="70000"/>
              </a:lnSpc>
              <a:defRPr sz="3600" b="1" baseline="0">
                <a:solidFill>
                  <a:schemeClr val="bg2"/>
                </a:solidFill>
              </a:defRPr>
            </a:lvl1pPr>
          </a:lstStyle>
          <a:p>
            <a:r>
              <a:rPr lang="he-IL" dirty="0"/>
              <a:t>כותרת ראשית</a:t>
            </a:r>
            <a:endParaRPr lang="en-US" dirty="0"/>
          </a:p>
        </p:txBody>
      </p:sp>
      <p:sp>
        <p:nvSpPr>
          <p:cNvPr id="3" name="Subtitle 2"/>
          <p:cNvSpPr>
            <a:spLocks noGrp="1"/>
          </p:cNvSpPr>
          <p:nvPr>
            <p:ph type="subTitle" idx="1" hasCustomPrompt="1"/>
          </p:nvPr>
        </p:nvSpPr>
        <p:spPr>
          <a:xfrm>
            <a:off x="4826000" y="1474435"/>
            <a:ext cx="6477000" cy="4217238"/>
          </a:xfrm>
        </p:spPr>
        <p:txBody>
          <a:bodyPr numCol="2" spcCol="540000" rtlCol="1">
            <a:noAutofit/>
          </a:bodyPr>
          <a:lstStyle>
            <a:lvl1pPr marL="0" indent="0" algn="r" rtl="1">
              <a:lnSpc>
                <a:spcPct val="120000"/>
              </a:lnSpc>
              <a:buNone/>
              <a:defRPr sz="1100" b="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טקסט רץ</a:t>
            </a:r>
            <a:endParaRPr lang="en-US" dirty="0"/>
          </a:p>
        </p:txBody>
      </p:sp>
      <p:sp>
        <p:nvSpPr>
          <p:cNvPr id="10" name="Footer Placeholder 27">
            <a:extLst>
              <a:ext uri="{FF2B5EF4-FFF2-40B4-BE49-F238E27FC236}">
                <a16:creationId xmlns:a16="http://schemas.microsoft.com/office/drawing/2014/main" id="{33B93D18-DD94-7E4A-AEBF-131C557C81A9}"/>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11" name="Slide Number Placeholder 3">
            <a:extLst>
              <a:ext uri="{FF2B5EF4-FFF2-40B4-BE49-F238E27FC236}">
                <a16:creationId xmlns:a16="http://schemas.microsoft.com/office/drawing/2014/main" id="{1C9C7A14-FDC7-E841-9FD0-CB6E34D2BA40}"/>
              </a:ext>
            </a:extLst>
          </p:cNvPr>
          <p:cNvSpPr>
            <a:spLocks noGrp="1"/>
          </p:cNvSpPr>
          <p:nvPr>
            <p:ph type="sldNum" sz="quarter" idx="2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9" name="Picture 8">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6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flipH="1">
            <a:off x="1087035" y="1717310"/>
            <a:ext cx="5647593" cy="870194"/>
          </a:xfrm>
        </p:spPr>
        <p:txBody>
          <a:bodyPr anchor="b">
            <a:noAutofit/>
          </a:bodyPr>
          <a:lstStyle>
            <a:lvl1pPr algn="l">
              <a:defRPr sz="4400" baseline="0">
                <a:solidFill>
                  <a:schemeClr val="bg1"/>
                </a:solidFill>
              </a:defRPr>
            </a:lvl1pPr>
          </a:lstStyle>
          <a:p>
            <a:r>
              <a:rPr lang="he-IL" dirty="0"/>
              <a:t>כותרת ראשית</a:t>
            </a:r>
            <a:endParaRPr lang="en-US" dirty="0"/>
          </a:p>
        </p:txBody>
      </p:sp>
      <p:pic>
        <p:nvPicPr>
          <p:cNvPr id="15" name="Picture 14"/>
          <p:cNvPicPr>
            <a:picLocks noChangeAspect="1"/>
          </p:cNvPicPr>
          <p:nvPr userDrawn="1"/>
        </p:nvPicPr>
        <p:blipFill>
          <a:blip r:embed="rId2"/>
          <a:srcRect/>
          <a:stretch/>
        </p:blipFill>
        <p:spPr>
          <a:xfrm flipH="1">
            <a:off x="7404100" y="-1"/>
            <a:ext cx="4787900" cy="6858001"/>
          </a:xfrm>
          <a:prstGeom prst="rect">
            <a:avLst/>
          </a:prstGeom>
        </p:spPr>
      </p:pic>
      <p:sp>
        <p:nvSpPr>
          <p:cNvPr id="3" name="Subtitle 2"/>
          <p:cNvSpPr>
            <a:spLocks noGrp="1"/>
          </p:cNvSpPr>
          <p:nvPr>
            <p:ph type="subTitle" idx="1" hasCustomPrompt="1"/>
          </p:nvPr>
        </p:nvSpPr>
        <p:spPr>
          <a:xfrm flipH="1">
            <a:off x="1087035" y="2874108"/>
            <a:ext cx="5647593" cy="414215"/>
          </a:xfrm>
        </p:spPr>
        <p:txBody>
          <a:bodyPr>
            <a:noAutofit/>
          </a:bodyPr>
          <a:lstStyle>
            <a:lvl1pPr marL="0" indent="0" algn="l">
              <a:buNone/>
              <a:defRPr sz="18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כותרת משנה</a:t>
            </a:r>
            <a:endParaRPr lang="en-US" dirty="0"/>
          </a:p>
        </p:txBody>
      </p:sp>
      <p:sp>
        <p:nvSpPr>
          <p:cNvPr id="4" name="Date Placeholder 3"/>
          <p:cNvSpPr>
            <a:spLocks noGrp="1"/>
          </p:cNvSpPr>
          <p:nvPr>
            <p:ph type="dt" sz="half" idx="10"/>
          </p:nvPr>
        </p:nvSpPr>
        <p:spPr>
          <a:xfrm flipH="1">
            <a:off x="1087035" y="3288323"/>
            <a:ext cx="2743200" cy="365125"/>
          </a:xfrm>
          <a:prstGeom prst="rect">
            <a:avLst/>
          </a:prstGeom>
        </p:spPr>
        <p:txBody>
          <a:bodyPr/>
          <a:lstStyle>
            <a:lvl1pPr algn="l">
              <a:defRPr sz="1800" b="0">
                <a:solidFill>
                  <a:schemeClr val="accent1"/>
                </a:solidFill>
              </a:defRPr>
            </a:lvl1pPr>
          </a:lstStyle>
          <a:p>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7035" y="5535079"/>
            <a:ext cx="2212257" cy="821109"/>
          </a:xfrm>
          <a:prstGeom prst="rect">
            <a:avLst/>
          </a:prstGeom>
        </p:spPr>
      </p:pic>
    </p:spTree>
    <p:extLst>
      <p:ext uri="{BB962C8B-B14F-4D97-AF65-F5344CB8AC3E}">
        <p14:creationId xmlns:p14="http://schemas.microsoft.com/office/powerpoint/2010/main" val="305247210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Slide">
    <p:bg>
      <p:bgRef idx="1001">
        <a:schemeClr val="bg2"/>
      </p:bgRef>
    </p:bg>
    <p:spTree>
      <p:nvGrpSpPr>
        <p:cNvPr id="1" name=""/>
        <p:cNvGrpSpPr/>
        <p:nvPr/>
      </p:nvGrpSpPr>
      <p:grpSpPr>
        <a:xfrm>
          <a:off x="0" y="0"/>
          <a:ext cx="0" cy="0"/>
          <a:chOff x="0" y="0"/>
          <a:chExt cx="0" cy="0"/>
        </a:xfrm>
      </p:grpSpPr>
      <p:sp>
        <p:nvSpPr>
          <p:cNvPr id="5" name="Rectangle 4"/>
          <p:cNvSpPr/>
          <p:nvPr userDrawn="1"/>
        </p:nvSpPr>
        <p:spPr>
          <a:xfrm>
            <a:off x="0" y="16112"/>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rcRect/>
          <a:stretch/>
        </p:blipFill>
        <p:spPr>
          <a:xfrm>
            <a:off x="0" y="1"/>
            <a:ext cx="7204215" cy="6858000"/>
          </a:xfrm>
          <a:prstGeom prst="rect">
            <a:avLst/>
          </a:prstGeom>
        </p:spPr>
      </p:pic>
      <p:sp>
        <p:nvSpPr>
          <p:cNvPr id="2" name="Title 1"/>
          <p:cNvSpPr>
            <a:spLocks noGrp="1"/>
          </p:cNvSpPr>
          <p:nvPr>
            <p:ph type="ctrTitle" hasCustomPrompt="1"/>
          </p:nvPr>
        </p:nvSpPr>
        <p:spPr>
          <a:xfrm>
            <a:off x="4826000" y="16112"/>
            <a:ext cx="6476999" cy="990600"/>
          </a:xfrm>
        </p:spPr>
        <p:txBody>
          <a:bodyPr anchor="ctr">
            <a:noAutofit/>
          </a:bodyPr>
          <a:lstStyle>
            <a:lvl1pPr algn="r">
              <a:lnSpc>
                <a:spcPct val="70000"/>
              </a:lnSpc>
              <a:defRPr sz="3600" b="1" baseline="0">
                <a:solidFill>
                  <a:schemeClr val="bg2"/>
                </a:solidFill>
              </a:defRPr>
            </a:lvl1pPr>
          </a:lstStyle>
          <a:p>
            <a:r>
              <a:rPr lang="he-IL" dirty="0"/>
              <a:t>כותרת ראשית</a:t>
            </a:r>
            <a:endParaRPr lang="en-US" dirty="0"/>
          </a:p>
        </p:txBody>
      </p:sp>
      <p:sp>
        <p:nvSpPr>
          <p:cNvPr id="3" name="Subtitle 2"/>
          <p:cNvSpPr>
            <a:spLocks noGrp="1"/>
          </p:cNvSpPr>
          <p:nvPr>
            <p:ph type="subTitle" idx="1" hasCustomPrompt="1"/>
          </p:nvPr>
        </p:nvSpPr>
        <p:spPr>
          <a:xfrm>
            <a:off x="4147536" y="1523204"/>
            <a:ext cx="6629322" cy="860551"/>
          </a:xfrm>
        </p:spPr>
        <p:txBody>
          <a:bodyPr numCol="1" spcCol="540000" rtlCol="1">
            <a:noAutofit/>
          </a:bodyPr>
          <a:lstStyle>
            <a:lvl1pPr marL="0" indent="0" algn="r" rtl="1">
              <a:lnSpc>
                <a:spcPct val="120000"/>
              </a:lnSpc>
              <a:buNone/>
              <a:defRPr sz="1100" b="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טקסט רץ</a:t>
            </a:r>
            <a:endParaRPr lang="en-US" dirty="0"/>
          </a:p>
        </p:txBody>
      </p:sp>
      <p:sp>
        <p:nvSpPr>
          <p:cNvPr id="10" name="Footer Placeholder 27">
            <a:extLst>
              <a:ext uri="{FF2B5EF4-FFF2-40B4-BE49-F238E27FC236}">
                <a16:creationId xmlns:a16="http://schemas.microsoft.com/office/drawing/2014/main" id="{33B93D18-DD94-7E4A-AEBF-131C557C81A9}"/>
              </a:ext>
            </a:extLst>
          </p:cNvPr>
          <p:cNvSpPr>
            <a:spLocks noGrp="1"/>
          </p:cNvSpPr>
          <p:nvPr>
            <p:ph type="ftr" sz="quarter" idx="10"/>
          </p:nvPr>
        </p:nvSpPr>
        <p:spPr>
          <a:xfrm>
            <a:off x="9138368" y="6301153"/>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11" name="Slide Number Placeholder 3">
            <a:extLst>
              <a:ext uri="{FF2B5EF4-FFF2-40B4-BE49-F238E27FC236}">
                <a16:creationId xmlns:a16="http://schemas.microsoft.com/office/drawing/2014/main" id="{1C9C7A14-FDC7-E841-9FD0-CB6E34D2BA40}"/>
              </a:ext>
            </a:extLst>
          </p:cNvPr>
          <p:cNvSpPr>
            <a:spLocks noGrp="1"/>
          </p:cNvSpPr>
          <p:nvPr>
            <p:ph type="sldNum" sz="quarter" idx="21"/>
          </p:nvPr>
        </p:nvSpPr>
        <p:spPr>
          <a:xfrm>
            <a:off x="11348169" y="6255035"/>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9" name="Picture 8">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909388"/>
            <a:ext cx="726433" cy="758445"/>
          </a:xfrm>
          <a:prstGeom prst="rect">
            <a:avLst/>
          </a:prstGeom>
        </p:spPr>
      </p:pic>
      <p:pic>
        <p:nvPicPr>
          <p:cNvPr id="15" name="Picture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86633" y="1482175"/>
            <a:ext cx="729633" cy="729633"/>
          </a:xfrm>
          <a:prstGeom prst="rect">
            <a:avLst/>
          </a:prstGeom>
        </p:spPr>
      </p:pic>
      <p:pic>
        <p:nvPicPr>
          <p:cNvPr id="17" name="Picture 1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84819" y="2542338"/>
            <a:ext cx="729633" cy="729633"/>
          </a:xfrm>
          <a:prstGeom prst="rect">
            <a:avLst/>
          </a:prstGeom>
        </p:spPr>
      </p:pic>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86633" y="3702829"/>
            <a:ext cx="729633" cy="729633"/>
          </a:xfrm>
          <a:prstGeom prst="rect">
            <a:avLst/>
          </a:prstGeom>
        </p:spPr>
      </p:pic>
      <p:pic>
        <p:nvPicPr>
          <p:cNvPr id="22" name="Picture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84819" y="4756767"/>
            <a:ext cx="729633" cy="729633"/>
          </a:xfrm>
          <a:prstGeom prst="rect">
            <a:avLst/>
          </a:prstGeom>
        </p:spPr>
      </p:pic>
      <p:sp>
        <p:nvSpPr>
          <p:cNvPr id="23" name="Text Placeholder 22"/>
          <p:cNvSpPr>
            <a:spLocks noGrp="1"/>
          </p:cNvSpPr>
          <p:nvPr>
            <p:ph type="body" sz="quarter" idx="23" hasCustomPrompt="1"/>
          </p:nvPr>
        </p:nvSpPr>
        <p:spPr>
          <a:xfrm>
            <a:off x="4147457" y="3775680"/>
            <a:ext cx="6630081" cy="844550"/>
          </a:xfrm>
        </p:spPr>
        <p:txBody>
          <a:bodyPr numCol="1"/>
          <a:lstStyle>
            <a:lvl1pPr>
              <a:lnSpc>
                <a:spcPct val="120000"/>
              </a:lnSpc>
              <a:defRPr sz="1100"/>
            </a:lvl1pPr>
          </a:lstStyle>
          <a:p>
            <a:pPr lvl="0"/>
            <a:r>
              <a:rPr lang="he-IL" dirty="0"/>
              <a:t>טקסט רץ</a:t>
            </a:r>
            <a:endParaRPr lang="en-US" dirty="0"/>
          </a:p>
        </p:txBody>
      </p:sp>
      <p:sp>
        <p:nvSpPr>
          <p:cNvPr id="25" name="Text Placeholder 24"/>
          <p:cNvSpPr>
            <a:spLocks noGrp="1"/>
          </p:cNvSpPr>
          <p:nvPr>
            <p:ph type="body" sz="quarter" idx="24" hasCustomPrompt="1"/>
          </p:nvPr>
        </p:nvSpPr>
        <p:spPr>
          <a:xfrm>
            <a:off x="4147457" y="4865925"/>
            <a:ext cx="6630081" cy="881062"/>
          </a:xfrm>
        </p:spPr>
        <p:txBody>
          <a:bodyPr numCol="1"/>
          <a:lstStyle>
            <a:lvl1pPr>
              <a:lnSpc>
                <a:spcPct val="120000"/>
              </a:lnSpc>
              <a:defRPr sz="1100"/>
            </a:lvl1pPr>
          </a:lstStyle>
          <a:p>
            <a:pPr lvl="0"/>
            <a:r>
              <a:rPr lang="he-IL" dirty="0"/>
              <a:t>טקסט רץ</a:t>
            </a:r>
            <a:endParaRPr lang="en-US" dirty="0"/>
          </a:p>
        </p:txBody>
      </p:sp>
      <p:sp>
        <p:nvSpPr>
          <p:cNvPr id="27" name="Text Placeholder 26"/>
          <p:cNvSpPr>
            <a:spLocks noGrp="1"/>
          </p:cNvSpPr>
          <p:nvPr>
            <p:ph type="body" sz="quarter" idx="25" hasCustomPrompt="1"/>
          </p:nvPr>
        </p:nvSpPr>
        <p:spPr>
          <a:xfrm>
            <a:off x="4148138" y="2582863"/>
            <a:ext cx="6629400" cy="939800"/>
          </a:xfrm>
        </p:spPr>
        <p:txBody>
          <a:bodyPr/>
          <a:lstStyle>
            <a:lvl1pPr>
              <a:lnSpc>
                <a:spcPct val="120000"/>
              </a:lnSpc>
              <a:defRPr sz="1100"/>
            </a:lvl1pPr>
          </a:lstStyle>
          <a:p>
            <a:pPr lvl="0"/>
            <a:r>
              <a:rPr lang="he-IL" dirty="0"/>
              <a:t>טקסט רץ</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Slide">
    <p:bg>
      <p:bgRef idx="1001">
        <a:schemeClr val="bg2"/>
      </p:bgRef>
    </p:bg>
    <p:spTree>
      <p:nvGrpSpPr>
        <p:cNvPr id="1" name=""/>
        <p:cNvGrpSpPr/>
        <p:nvPr/>
      </p:nvGrpSpPr>
      <p:grpSpPr>
        <a:xfrm>
          <a:off x="0" y="0"/>
          <a:ext cx="0" cy="0"/>
          <a:chOff x="0" y="0"/>
          <a:chExt cx="0" cy="0"/>
        </a:xfrm>
      </p:grpSpPr>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F1A712D-C1F3-314C-8F8A-98D4E6E8142D}"/>
              </a:ext>
            </a:extLst>
          </p:cNvPr>
          <p:cNvPicPr>
            <a:picLocks noChangeAspect="1"/>
          </p:cNvPicPr>
          <p:nvPr userDrawn="1"/>
        </p:nvPicPr>
        <p:blipFill>
          <a:blip r:embed="rId2"/>
          <a:srcRect/>
          <a:stretch/>
        </p:blipFill>
        <p:spPr>
          <a:xfrm>
            <a:off x="0" y="1"/>
            <a:ext cx="7204215" cy="6858000"/>
          </a:xfrm>
          <a:prstGeom prst="rect">
            <a:avLst/>
          </a:prstGeom>
        </p:spPr>
      </p:pic>
      <p:sp>
        <p:nvSpPr>
          <p:cNvPr id="2" name="Title 1"/>
          <p:cNvSpPr>
            <a:spLocks noGrp="1"/>
          </p:cNvSpPr>
          <p:nvPr>
            <p:ph type="ctrTitle" hasCustomPrompt="1"/>
          </p:nvPr>
        </p:nvSpPr>
        <p:spPr>
          <a:xfrm>
            <a:off x="4826000" y="16112"/>
            <a:ext cx="6476999" cy="974488"/>
          </a:xfrm>
        </p:spPr>
        <p:txBody>
          <a:bodyPr anchor="ctr">
            <a:noAutofit/>
          </a:bodyPr>
          <a:lstStyle>
            <a:lvl1pPr algn="r">
              <a:lnSpc>
                <a:spcPct val="70000"/>
              </a:lnSpc>
              <a:defRPr sz="3600" b="1" baseline="0">
                <a:solidFill>
                  <a:schemeClr val="bg2"/>
                </a:solidFill>
              </a:defRPr>
            </a:lvl1pPr>
          </a:lstStyle>
          <a:p>
            <a:r>
              <a:rPr lang="he-IL" dirty="0"/>
              <a:t>כאן תבוא כותרת</a:t>
            </a:r>
            <a:endParaRPr lang="en-US" dirty="0"/>
          </a:p>
        </p:txBody>
      </p:sp>
      <p:sp>
        <p:nvSpPr>
          <p:cNvPr id="3" name="Subtitle 2"/>
          <p:cNvSpPr>
            <a:spLocks noGrp="1"/>
          </p:cNvSpPr>
          <p:nvPr>
            <p:ph type="subTitle" idx="1" hasCustomPrompt="1"/>
          </p:nvPr>
        </p:nvSpPr>
        <p:spPr>
          <a:xfrm>
            <a:off x="4826000" y="1474435"/>
            <a:ext cx="6477000" cy="4217238"/>
          </a:xfrm>
        </p:spPr>
        <p:txBody>
          <a:bodyPr numCol="2" spcCol="540000" rtlCol="1">
            <a:noAutofit/>
          </a:bodyPr>
          <a:lstStyle>
            <a:lvl1pPr marL="0" indent="0" algn="r">
              <a:lnSpc>
                <a:spcPct val="120000"/>
              </a:lnSpc>
              <a:buNone/>
              <a:defRPr sz="1100" b="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טקסט רץ</a:t>
            </a:r>
            <a:endParaRPr lang="en-US" dirty="0"/>
          </a:p>
        </p:txBody>
      </p:sp>
      <p:sp>
        <p:nvSpPr>
          <p:cNvPr id="10" name="Picture Placeholder 5"/>
          <p:cNvSpPr>
            <a:spLocks noGrp="1"/>
          </p:cNvSpPr>
          <p:nvPr>
            <p:ph type="pic" sz="quarter" idx="11" hasCustomPrompt="1"/>
          </p:nvPr>
        </p:nvSpPr>
        <p:spPr>
          <a:xfrm>
            <a:off x="-156756" y="1411354"/>
            <a:ext cx="4343400" cy="4343400"/>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sp>
        <p:nvSpPr>
          <p:cNvPr id="11" name="Footer Placeholder 27">
            <a:extLst>
              <a:ext uri="{FF2B5EF4-FFF2-40B4-BE49-F238E27FC236}">
                <a16:creationId xmlns:a16="http://schemas.microsoft.com/office/drawing/2014/main" id="{D03623A1-3576-3941-9DD6-786132DC3595}"/>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12" name="Slide Number Placeholder 3">
            <a:extLst>
              <a:ext uri="{FF2B5EF4-FFF2-40B4-BE49-F238E27FC236}">
                <a16:creationId xmlns:a16="http://schemas.microsoft.com/office/drawing/2014/main" id="{AA85C6FC-4B56-8D44-825F-805CF8B9865C}"/>
              </a:ext>
            </a:extLst>
          </p:cNvPr>
          <p:cNvSpPr>
            <a:spLocks noGrp="1"/>
          </p:cNvSpPr>
          <p:nvPr>
            <p:ph type="sldNum" sz="quarter" idx="2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14" name="Picture 13">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tx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76191" y="2527300"/>
            <a:ext cx="576118" cy="576118"/>
          </a:xfrm>
          <a:prstGeom prst="rect">
            <a:avLst/>
          </a:prstGeom>
        </p:spPr>
      </p:pic>
      <p:sp>
        <p:nvSpPr>
          <p:cNvPr id="11" name="Title 1"/>
          <p:cNvSpPr>
            <a:spLocks noGrp="1"/>
          </p:cNvSpPr>
          <p:nvPr>
            <p:ph type="ctrTitle" hasCustomPrompt="1"/>
          </p:nvPr>
        </p:nvSpPr>
        <p:spPr>
          <a:xfrm>
            <a:off x="2170299" y="3316032"/>
            <a:ext cx="7787898" cy="535531"/>
          </a:xfrm>
        </p:spPr>
        <p:txBody>
          <a:bodyPr anchor="b">
            <a:noAutofit/>
          </a:bodyPr>
          <a:lstStyle>
            <a:lvl1pPr algn="ctr">
              <a:defRPr sz="3200" b="0" baseline="0">
                <a:solidFill>
                  <a:schemeClr val="accent1"/>
                </a:solidFill>
              </a:defRPr>
            </a:lvl1pPr>
          </a:lstStyle>
          <a:p>
            <a:r>
              <a:rPr lang="en-US" dirty="0"/>
              <a:t>“</a:t>
            </a:r>
            <a:r>
              <a:rPr lang="he-IL" dirty="0"/>
              <a:t>פה יגיע ציטוט מעורר השראה.״</a:t>
            </a:r>
            <a:endParaRPr lang="en-US" dirty="0"/>
          </a:p>
        </p:txBody>
      </p:sp>
      <p:sp>
        <p:nvSpPr>
          <p:cNvPr id="5" name="מציין מיקום טקסט 4"/>
          <p:cNvSpPr>
            <a:spLocks noGrp="1"/>
          </p:cNvSpPr>
          <p:nvPr>
            <p:ph type="body" sz="quarter" idx="10" hasCustomPrompt="1"/>
          </p:nvPr>
        </p:nvSpPr>
        <p:spPr>
          <a:xfrm>
            <a:off x="3553656" y="4630216"/>
            <a:ext cx="4771640" cy="382656"/>
          </a:xfrm>
        </p:spPr>
        <p:txBody>
          <a:bodyPr>
            <a:noAutofit/>
          </a:bodyPr>
          <a:lstStyle>
            <a:lvl1pPr algn="ctr">
              <a:defRPr sz="1800">
                <a:solidFill>
                  <a:schemeClr val="bg1"/>
                </a:solidFill>
              </a:defRPr>
            </a:lvl1pPr>
          </a:lstStyle>
          <a:p>
            <a:pPr lvl="0"/>
            <a:r>
              <a:rPr lang="he-IL" dirty="0"/>
              <a:t>- ביל גייטס, מייסד מיקרוסופט</a:t>
            </a:r>
          </a:p>
        </p:txBody>
      </p:sp>
    </p:spTree>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2170299" y="3316032"/>
            <a:ext cx="7787898" cy="535531"/>
          </a:xfrm>
        </p:spPr>
        <p:txBody>
          <a:bodyPr anchor="b">
            <a:noAutofit/>
          </a:bodyPr>
          <a:lstStyle>
            <a:lvl1pPr algn="ctr">
              <a:defRPr sz="3200" b="0" baseline="0">
                <a:solidFill>
                  <a:schemeClr val="accent1"/>
                </a:solidFill>
              </a:defRPr>
            </a:lvl1pPr>
          </a:lstStyle>
          <a:p>
            <a:r>
              <a:rPr lang="en-US" dirty="0"/>
              <a:t>“</a:t>
            </a:r>
            <a:r>
              <a:rPr lang="he-IL" dirty="0"/>
              <a:t>פה יגיע ציטוט מעורר השראה.״</a:t>
            </a:r>
            <a:endParaRPr lang="en-US" dirty="0"/>
          </a:p>
        </p:txBody>
      </p:sp>
      <p:sp>
        <p:nvSpPr>
          <p:cNvPr id="5" name="מציין מיקום טקסט 4"/>
          <p:cNvSpPr>
            <a:spLocks noGrp="1"/>
          </p:cNvSpPr>
          <p:nvPr>
            <p:ph type="body" sz="quarter" idx="10" hasCustomPrompt="1"/>
          </p:nvPr>
        </p:nvSpPr>
        <p:spPr>
          <a:xfrm>
            <a:off x="3553656" y="4630216"/>
            <a:ext cx="4771640" cy="382656"/>
          </a:xfrm>
        </p:spPr>
        <p:txBody>
          <a:bodyPr>
            <a:noAutofit/>
          </a:bodyPr>
          <a:lstStyle>
            <a:lvl1pPr algn="ctr">
              <a:defRPr sz="1800">
                <a:solidFill>
                  <a:schemeClr val="bg1"/>
                </a:solidFill>
              </a:defRPr>
            </a:lvl1pPr>
          </a:lstStyle>
          <a:p>
            <a:pPr lvl="0"/>
            <a:r>
              <a:rPr lang="he-IL" dirty="0"/>
              <a:t>- ביל גייטס, מייסד מיקרוסופט</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076" y="2548460"/>
            <a:ext cx="523097" cy="52309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tx2"/>
        </a:solidFill>
        <a:effectLst/>
      </p:bgPr>
    </p:bg>
    <p:spTree>
      <p:nvGrpSpPr>
        <p:cNvPr id="1" name=""/>
        <p:cNvGrpSpPr/>
        <p:nvPr/>
      </p:nvGrpSpPr>
      <p:grpSpPr>
        <a:xfrm>
          <a:off x="0" y="0"/>
          <a:ext cx="0" cy="0"/>
          <a:chOff x="0" y="0"/>
          <a:chExt cx="0" cy="0"/>
        </a:xfrm>
      </p:grpSpPr>
      <p:sp>
        <p:nvSpPr>
          <p:cNvPr id="10" name="Footer Placeholder 27">
            <a:extLst>
              <a:ext uri="{FF2B5EF4-FFF2-40B4-BE49-F238E27FC236}">
                <a16:creationId xmlns:a16="http://schemas.microsoft.com/office/drawing/2014/main" id="{C497C2CB-7B7D-154D-B99F-C55C790AD34E}"/>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bg1"/>
                </a:solidFill>
              </a:defRPr>
            </a:lvl1pPr>
          </a:lstStyle>
          <a:p>
            <a:pPr rtl="1"/>
            <a:r>
              <a:rPr lang="he-IL" dirty="0"/>
              <a:t>כותרת המצגת</a:t>
            </a:r>
            <a:endParaRPr lang="en-US" dirty="0"/>
          </a:p>
        </p:txBody>
      </p:sp>
      <p:sp>
        <p:nvSpPr>
          <p:cNvPr id="12" name="Slide Number Placeholder 3">
            <a:extLst>
              <a:ext uri="{FF2B5EF4-FFF2-40B4-BE49-F238E27FC236}">
                <a16:creationId xmlns:a16="http://schemas.microsoft.com/office/drawing/2014/main" id="{57C43374-7F20-1449-BBC8-3AFC9976835E}"/>
              </a:ext>
            </a:extLst>
          </p:cNvPr>
          <p:cNvSpPr>
            <a:spLocks noGrp="1"/>
          </p:cNvSpPr>
          <p:nvPr>
            <p:ph type="sldNum" sz="quarter" idx="21"/>
          </p:nvPr>
        </p:nvSpPr>
        <p:spPr>
          <a:xfrm>
            <a:off x="11348169" y="6238923"/>
            <a:ext cx="476250" cy="365125"/>
          </a:xfrm>
        </p:spPr>
        <p:txBody>
          <a:bodyPr/>
          <a:lstStyle>
            <a:lvl1pPr>
              <a:defRPr>
                <a:solidFill>
                  <a:schemeClr val="tx2"/>
                </a:solidFill>
              </a:defRPr>
            </a:lvl1pPr>
          </a:lstStyle>
          <a:p>
            <a:fld id="{FDB471CC-1647-9041-AC92-CE8E329D9294}" type="slidenum">
              <a:rPr lang="en-US" smtClean="0"/>
              <a:pPr/>
              <a:t>‹#›</a:t>
            </a:fld>
            <a:endParaRPr lang="en-US"/>
          </a:p>
        </p:txBody>
      </p:sp>
      <p:pic>
        <p:nvPicPr>
          <p:cNvPr id="13" name="Picture 12">
            <a:extLst>
              <a:ext uri="{FF2B5EF4-FFF2-40B4-BE49-F238E27FC236}">
                <a16:creationId xmlns:a16="http://schemas.microsoft.com/office/drawing/2014/main" id="{9D9B12B5-AD0D-6A4E-A3C9-C03251F3F1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6601" y="5903328"/>
            <a:ext cx="708392" cy="738341"/>
          </a:xfrm>
          <a:prstGeom prst="rect">
            <a:avLst/>
          </a:prstGeom>
        </p:spPr>
      </p:pic>
      <p:sp>
        <p:nvSpPr>
          <p:cNvPr id="14" name="Rectangle 13">
            <a:extLst>
              <a:ext uri="{FF2B5EF4-FFF2-40B4-BE49-F238E27FC236}">
                <a16:creationId xmlns:a16="http://schemas.microsoft.com/office/drawing/2014/main" id="{36C5CD55-CD6D-6F49-9A16-FE32D78DB90F}"/>
              </a:ext>
            </a:extLst>
          </p:cNvPr>
          <p:cNvSpPr/>
          <p:nvPr userDrawn="1"/>
        </p:nvSpPr>
        <p:spPr>
          <a:xfrm>
            <a:off x="0" y="0"/>
            <a:ext cx="12192000" cy="10210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dirty="0"/>
          </a:p>
        </p:txBody>
      </p:sp>
    </p:spTree>
    <p:extLst>
      <p:ext uri="{BB962C8B-B14F-4D97-AF65-F5344CB8AC3E}">
        <p14:creationId xmlns:p14="http://schemas.microsoft.com/office/powerpoint/2010/main" val="294085815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Title Slide">
    <p:bg>
      <p:bgRef idx="1001">
        <a:schemeClr val="bg2"/>
      </p:bgRef>
    </p:bg>
    <p:spTree>
      <p:nvGrpSpPr>
        <p:cNvPr id="1" name=""/>
        <p:cNvGrpSpPr/>
        <p:nvPr/>
      </p:nvGrpSpPr>
      <p:grpSpPr>
        <a:xfrm>
          <a:off x="0" y="0"/>
          <a:ext cx="0" cy="0"/>
          <a:chOff x="0" y="0"/>
          <a:chExt cx="0" cy="0"/>
        </a:xfrm>
      </p:grpSpPr>
      <p:sp>
        <p:nvSpPr>
          <p:cNvPr id="31" name="Rectangle 30"/>
          <p:cNvSpPr/>
          <p:nvPr userDrawn="1"/>
        </p:nvSpPr>
        <p:spPr>
          <a:xfrm>
            <a:off x="0" y="35003"/>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625517" y="35002"/>
            <a:ext cx="4677482" cy="955598"/>
          </a:xfrm>
        </p:spPr>
        <p:txBody>
          <a:bodyPr anchor="ctr">
            <a:noAutofit/>
          </a:bodyPr>
          <a:lstStyle>
            <a:lvl1pPr algn="r">
              <a:lnSpc>
                <a:spcPct val="70000"/>
              </a:lnSpc>
              <a:defRPr sz="3600" b="1" baseline="0">
                <a:solidFill>
                  <a:schemeClr val="bg2"/>
                </a:solidFill>
              </a:defRPr>
            </a:lvl1pPr>
          </a:lstStyle>
          <a:p>
            <a:r>
              <a:rPr lang="he-IL" dirty="0"/>
              <a:t>כותרת ראשית</a:t>
            </a:r>
            <a:endParaRPr lang="en-US" dirty="0"/>
          </a:p>
        </p:txBody>
      </p:sp>
      <p:sp>
        <p:nvSpPr>
          <p:cNvPr id="3" name="Subtitle 2"/>
          <p:cNvSpPr>
            <a:spLocks noGrp="1"/>
          </p:cNvSpPr>
          <p:nvPr>
            <p:ph type="subTitle" idx="1" hasCustomPrompt="1"/>
          </p:nvPr>
        </p:nvSpPr>
        <p:spPr>
          <a:xfrm>
            <a:off x="6625517" y="1474435"/>
            <a:ext cx="4677482" cy="3929428"/>
          </a:xfrm>
        </p:spPr>
        <p:txBody>
          <a:bodyPr>
            <a:noAutofit/>
          </a:bodyPr>
          <a:lstStyle>
            <a:lvl1pPr marL="0" indent="0" algn="r">
              <a:lnSpc>
                <a:spcPct val="120000"/>
              </a:lnSpc>
              <a:buNone/>
              <a:defRPr sz="1800" b="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גימטריית </a:t>
            </a:r>
            <a:r>
              <a:rPr lang="he-IL" dirty="0" err="1"/>
              <a:t>וכב</a:t>
            </a:r>
            <a:r>
              <a:rPr lang="he-IL" dirty="0"/>
              <a:t> חפפה מ הפיק </a:t>
            </a:r>
            <a:r>
              <a:rPr lang="he-IL" dirty="0" err="1"/>
              <a:t>היחסם</a:t>
            </a:r>
            <a:r>
              <a:rPr lang="he-IL" dirty="0"/>
              <a:t> טרנספורמציית קרט גתם נצן אוטומציה אקספוזיציה קונסטיטוטיבי סטרוקטורות </a:t>
            </a:r>
            <a:r>
              <a:rPr lang="he-IL" dirty="0" err="1"/>
              <a:t>תלחינני</a:t>
            </a:r>
            <a:r>
              <a:rPr lang="he-IL" dirty="0"/>
              <a:t> תש או ממפה </a:t>
            </a:r>
            <a:r>
              <a:rPr lang="he-IL" dirty="0" err="1"/>
              <a:t>היעגנם</a:t>
            </a:r>
            <a:r>
              <a:rPr lang="he-IL" dirty="0"/>
              <a:t> </a:t>
            </a:r>
            <a:r>
              <a:rPr lang="he-IL" dirty="0" err="1"/>
              <a:t>יתמחזר</a:t>
            </a:r>
            <a:r>
              <a:rPr lang="he-IL" dirty="0"/>
              <a:t> מק שקן חנכנו סנוקר תחטוב תהופנט </a:t>
            </a:r>
            <a:r>
              <a:rPr lang="he-IL" dirty="0" err="1"/>
              <a:t>יולן</a:t>
            </a:r>
            <a:r>
              <a:rPr lang="he-IL" dirty="0"/>
              <a:t> אמבולטורי זרכן תיקבצנה </a:t>
            </a:r>
            <a:r>
              <a:rPr lang="he-IL" dirty="0" err="1"/>
              <a:t>ספציפיקציית</a:t>
            </a:r>
            <a:r>
              <a:rPr lang="he-IL" dirty="0"/>
              <a:t> הל הלשן קרמל תכסו </a:t>
            </a:r>
            <a:r>
              <a:rPr lang="he-IL" dirty="0" err="1"/>
              <a:t>סקסופוני</a:t>
            </a:r>
            <a:r>
              <a:rPr lang="he-IL" dirty="0"/>
              <a:t> זוכר פצע קונסטיטוציוני לחום ושט יתבהר הורצת </a:t>
            </a:r>
            <a:r>
              <a:rPr lang="he-IL" dirty="0" err="1"/>
              <a:t>נרצו</a:t>
            </a:r>
            <a:r>
              <a:rPr lang="he-IL" dirty="0"/>
              <a:t> קונצרטנטי תא אחבשן מרגש פיזיולוג מר שכלל </a:t>
            </a:r>
            <a:r>
              <a:rPr lang="he-IL" dirty="0" err="1"/>
              <a:t>מיותמי</a:t>
            </a:r>
            <a:r>
              <a:rPr lang="he-IL" dirty="0"/>
              <a:t> איתן </a:t>
            </a:r>
            <a:r>
              <a:rPr lang="he-IL" dirty="0" err="1"/>
              <a:t>פיזיותרפיית</a:t>
            </a:r>
            <a:r>
              <a:rPr lang="he-IL" dirty="0"/>
              <a:t> פוטוסינתזה בצוע שנת </a:t>
            </a:r>
            <a:r>
              <a:rPr lang="he-IL" dirty="0" err="1"/>
              <a:t>שבצך</a:t>
            </a:r>
            <a:r>
              <a:rPr lang="he-IL" dirty="0"/>
              <a:t> חשו יבב סנפלינג </a:t>
            </a:r>
            <a:r>
              <a:rPr lang="he-IL" dirty="0" err="1"/>
              <a:t>ממויני</a:t>
            </a:r>
            <a:r>
              <a:rPr lang="he-IL" dirty="0"/>
              <a:t> תש </a:t>
            </a:r>
            <a:r>
              <a:rPr lang="he-IL" dirty="0" err="1"/>
              <a:t>רטרוספקטיבת</a:t>
            </a:r>
            <a:r>
              <a:rPr lang="he-IL" dirty="0"/>
              <a:t> מתומרצות זנח טסט אאחסנה</a:t>
            </a:r>
            <a:endParaRPr lang="en-US" dirty="0"/>
          </a:p>
        </p:txBody>
      </p:sp>
      <p:pic>
        <p:nvPicPr>
          <p:cNvPr id="7" name="Picture 6"/>
          <p:cNvPicPr>
            <a:picLocks noChangeAspect="1"/>
          </p:cNvPicPr>
          <p:nvPr userDrawn="1"/>
        </p:nvPicPr>
        <p:blipFill>
          <a:blip r:embed="rId2"/>
          <a:srcRect/>
          <a:stretch/>
        </p:blipFill>
        <p:spPr>
          <a:xfrm>
            <a:off x="1870" y="456447"/>
            <a:ext cx="4124912" cy="6429262"/>
          </a:xfrm>
          <a:prstGeom prst="rect">
            <a:avLst/>
          </a:prstGeom>
        </p:spPr>
      </p:pic>
      <p:sp>
        <p:nvSpPr>
          <p:cNvPr id="11" name="Picture Placeholder 5"/>
          <p:cNvSpPr>
            <a:spLocks noGrp="1"/>
          </p:cNvSpPr>
          <p:nvPr>
            <p:ph type="pic" sz="quarter" idx="11" hasCustomPrompt="1"/>
          </p:nvPr>
        </p:nvSpPr>
        <p:spPr>
          <a:xfrm>
            <a:off x="-913426" y="1894706"/>
            <a:ext cx="3235186" cy="3235184"/>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pic>
        <p:nvPicPr>
          <p:cNvPr id="10" name="Picture 9"/>
          <p:cNvPicPr>
            <a:picLocks noChangeAspect="1"/>
          </p:cNvPicPr>
          <p:nvPr userDrawn="1"/>
        </p:nvPicPr>
        <p:blipFill>
          <a:blip r:embed="rId3"/>
          <a:srcRect/>
          <a:stretch/>
        </p:blipFill>
        <p:spPr>
          <a:xfrm>
            <a:off x="1841434" y="2139015"/>
            <a:ext cx="4855680" cy="4741279"/>
          </a:xfrm>
          <a:prstGeom prst="rect">
            <a:avLst/>
          </a:prstGeom>
        </p:spPr>
      </p:pic>
      <p:sp>
        <p:nvSpPr>
          <p:cNvPr id="15" name="Picture Placeholder 5"/>
          <p:cNvSpPr>
            <a:spLocks noGrp="1"/>
          </p:cNvSpPr>
          <p:nvPr>
            <p:ph type="pic" sz="quarter" idx="12" hasCustomPrompt="1"/>
          </p:nvPr>
        </p:nvSpPr>
        <p:spPr>
          <a:xfrm>
            <a:off x="2967078" y="3309398"/>
            <a:ext cx="2547031" cy="2547029"/>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pic>
        <p:nvPicPr>
          <p:cNvPr id="13" name="Picture 12"/>
          <p:cNvPicPr>
            <a:picLocks noChangeAspect="1"/>
          </p:cNvPicPr>
          <p:nvPr userDrawn="1"/>
        </p:nvPicPr>
        <p:blipFill>
          <a:blip r:embed="rId4"/>
          <a:srcRect/>
          <a:stretch/>
        </p:blipFill>
        <p:spPr>
          <a:xfrm>
            <a:off x="2406472" y="456447"/>
            <a:ext cx="2633669" cy="2620885"/>
          </a:xfrm>
          <a:prstGeom prst="rect">
            <a:avLst/>
          </a:prstGeom>
        </p:spPr>
      </p:pic>
      <p:sp>
        <p:nvSpPr>
          <p:cNvPr id="17" name="Picture Placeholder 5"/>
          <p:cNvSpPr>
            <a:spLocks noGrp="1"/>
          </p:cNvSpPr>
          <p:nvPr>
            <p:ph type="pic" sz="quarter" idx="13" hasCustomPrompt="1"/>
          </p:nvPr>
        </p:nvSpPr>
        <p:spPr>
          <a:xfrm>
            <a:off x="2819531" y="855215"/>
            <a:ext cx="1795188" cy="1795187"/>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sp>
        <p:nvSpPr>
          <p:cNvPr id="12" name="Footer Placeholder 27">
            <a:extLst>
              <a:ext uri="{FF2B5EF4-FFF2-40B4-BE49-F238E27FC236}">
                <a16:creationId xmlns:a16="http://schemas.microsoft.com/office/drawing/2014/main" id="{E4C7D8C4-B880-2347-968A-402852D8455B}"/>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14" name="Slide Number Placeholder 3">
            <a:extLst>
              <a:ext uri="{FF2B5EF4-FFF2-40B4-BE49-F238E27FC236}">
                <a16:creationId xmlns:a16="http://schemas.microsoft.com/office/drawing/2014/main" id="{21264CAD-2AA5-5E42-BD55-C178145D6FCC}"/>
              </a:ext>
            </a:extLst>
          </p:cNvPr>
          <p:cNvSpPr>
            <a:spLocks noGrp="1"/>
          </p:cNvSpPr>
          <p:nvPr>
            <p:ph type="sldNum" sz="quarter" idx="2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18" name="Picture 17">
            <a:extLst>
              <a:ext uri="{FF2B5EF4-FFF2-40B4-BE49-F238E27FC236}">
                <a16:creationId xmlns:a16="http://schemas.microsoft.com/office/drawing/2014/main" id="{519285DD-ED6F-014C-904C-94ECD3BEB76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1_Title Slide">
    <p:bg>
      <p:bgRef idx="1001">
        <a:schemeClr val="bg2"/>
      </p:bgRef>
    </p:bg>
    <p:spTree>
      <p:nvGrpSpPr>
        <p:cNvPr id="1" name=""/>
        <p:cNvGrpSpPr/>
        <p:nvPr/>
      </p:nvGrpSpPr>
      <p:grpSpPr>
        <a:xfrm>
          <a:off x="0" y="0"/>
          <a:ext cx="0" cy="0"/>
          <a:chOff x="0" y="0"/>
          <a:chExt cx="0" cy="0"/>
        </a:xfrm>
      </p:grpSpPr>
      <p:sp>
        <p:nvSpPr>
          <p:cNvPr id="31" name="Rectangle 30"/>
          <p:cNvSpPr/>
          <p:nvPr userDrawn="1"/>
        </p:nvSpPr>
        <p:spPr>
          <a:xfrm>
            <a:off x="0" y="35003"/>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57110" y="35002"/>
            <a:ext cx="4677482" cy="955598"/>
          </a:xfrm>
        </p:spPr>
        <p:txBody>
          <a:bodyPr anchor="ctr">
            <a:noAutofit/>
          </a:bodyPr>
          <a:lstStyle>
            <a:lvl1pPr algn="l" rtl="0">
              <a:lnSpc>
                <a:spcPct val="70000"/>
              </a:lnSpc>
              <a:defRPr sz="3600" b="1" baseline="0">
                <a:solidFill>
                  <a:schemeClr val="bg2"/>
                </a:solidFill>
              </a:defRPr>
            </a:lvl1pPr>
          </a:lstStyle>
          <a:p>
            <a:r>
              <a:rPr lang="he-IL" dirty="0"/>
              <a:t>כותרת ראשית</a:t>
            </a:r>
            <a:endParaRPr lang="en-US" dirty="0"/>
          </a:p>
        </p:txBody>
      </p:sp>
      <p:sp>
        <p:nvSpPr>
          <p:cNvPr id="3" name="Subtitle 2"/>
          <p:cNvSpPr>
            <a:spLocks noGrp="1"/>
          </p:cNvSpPr>
          <p:nvPr>
            <p:ph type="subTitle" idx="1" hasCustomPrompt="1"/>
          </p:nvPr>
        </p:nvSpPr>
        <p:spPr>
          <a:xfrm>
            <a:off x="857110" y="1474435"/>
            <a:ext cx="4677482" cy="3929428"/>
          </a:xfrm>
        </p:spPr>
        <p:txBody>
          <a:bodyPr>
            <a:noAutofit/>
          </a:bodyPr>
          <a:lstStyle>
            <a:lvl1pPr marL="0" indent="0" algn="l" rtl="0">
              <a:lnSpc>
                <a:spcPct val="120000"/>
              </a:lnSpc>
              <a:buNone/>
              <a:defRPr sz="1800" b="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גימטריית </a:t>
            </a:r>
            <a:r>
              <a:rPr lang="he-IL" dirty="0" err="1"/>
              <a:t>וכב</a:t>
            </a:r>
            <a:r>
              <a:rPr lang="he-IL" dirty="0"/>
              <a:t> חפפה מ הפיק </a:t>
            </a:r>
            <a:r>
              <a:rPr lang="he-IL" dirty="0" err="1"/>
              <a:t>היחסם</a:t>
            </a:r>
            <a:r>
              <a:rPr lang="he-IL" dirty="0"/>
              <a:t> טרנספורמציית קרט גתם נצן אוטומציה אקספוזיציה קונסטיטוטיבי סטרוקטורות </a:t>
            </a:r>
            <a:r>
              <a:rPr lang="he-IL" dirty="0" err="1"/>
              <a:t>תלחינני</a:t>
            </a:r>
            <a:r>
              <a:rPr lang="he-IL" dirty="0"/>
              <a:t> תש או ממפה </a:t>
            </a:r>
            <a:r>
              <a:rPr lang="he-IL" dirty="0" err="1"/>
              <a:t>היעגנם</a:t>
            </a:r>
            <a:r>
              <a:rPr lang="he-IL" dirty="0"/>
              <a:t> </a:t>
            </a:r>
            <a:r>
              <a:rPr lang="he-IL" dirty="0" err="1"/>
              <a:t>יתמחזר</a:t>
            </a:r>
            <a:r>
              <a:rPr lang="he-IL" dirty="0"/>
              <a:t> מק שקן חנכנו סנוקר תחטוב תהופנט </a:t>
            </a:r>
            <a:r>
              <a:rPr lang="he-IL" dirty="0" err="1"/>
              <a:t>יולן</a:t>
            </a:r>
            <a:r>
              <a:rPr lang="he-IL" dirty="0"/>
              <a:t> אמבולטורי זרכן תיקבצנה </a:t>
            </a:r>
            <a:r>
              <a:rPr lang="he-IL" dirty="0" err="1"/>
              <a:t>ספציפיקציית</a:t>
            </a:r>
            <a:r>
              <a:rPr lang="he-IL" dirty="0"/>
              <a:t> הל הלשן קרמל תכסו </a:t>
            </a:r>
            <a:r>
              <a:rPr lang="he-IL" dirty="0" err="1"/>
              <a:t>סקסופוני</a:t>
            </a:r>
            <a:r>
              <a:rPr lang="he-IL" dirty="0"/>
              <a:t> זוכר פצע קונסטיטוציוני לחום ושט יתבהר הורצת </a:t>
            </a:r>
            <a:r>
              <a:rPr lang="he-IL" dirty="0" err="1"/>
              <a:t>נרצו</a:t>
            </a:r>
            <a:r>
              <a:rPr lang="he-IL" dirty="0"/>
              <a:t> קונצרטנטי תא אחבשן מרגש פיזיולוג מר שכלל </a:t>
            </a:r>
            <a:r>
              <a:rPr lang="he-IL" dirty="0" err="1"/>
              <a:t>מיותמי</a:t>
            </a:r>
            <a:r>
              <a:rPr lang="he-IL" dirty="0"/>
              <a:t> איתן </a:t>
            </a:r>
            <a:r>
              <a:rPr lang="he-IL" dirty="0" err="1"/>
              <a:t>פיזיותרפיית</a:t>
            </a:r>
            <a:r>
              <a:rPr lang="he-IL" dirty="0"/>
              <a:t> פוטוסינתזה בצוע שנת </a:t>
            </a:r>
            <a:r>
              <a:rPr lang="he-IL" dirty="0" err="1"/>
              <a:t>שבצך</a:t>
            </a:r>
            <a:r>
              <a:rPr lang="he-IL" dirty="0"/>
              <a:t> חשו יבב סנפלינג </a:t>
            </a:r>
            <a:r>
              <a:rPr lang="he-IL" dirty="0" err="1"/>
              <a:t>ממויני</a:t>
            </a:r>
            <a:r>
              <a:rPr lang="he-IL" dirty="0"/>
              <a:t> תש </a:t>
            </a:r>
            <a:r>
              <a:rPr lang="he-IL" dirty="0" err="1"/>
              <a:t>רטרוספקטיבת</a:t>
            </a:r>
            <a:r>
              <a:rPr lang="he-IL" dirty="0"/>
              <a:t> מתומרצות זנח טסט אאחסנה</a:t>
            </a:r>
            <a:endParaRPr lang="en-US" dirty="0"/>
          </a:p>
        </p:txBody>
      </p:sp>
      <p:pic>
        <p:nvPicPr>
          <p:cNvPr id="7" name="Picture 6"/>
          <p:cNvPicPr>
            <a:picLocks noChangeAspect="1"/>
          </p:cNvPicPr>
          <p:nvPr userDrawn="1"/>
        </p:nvPicPr>
        <p:blipFill>
          <a:blip r:embed="rId2"/>
          <a:srcRect/>
          <a:stretch/>
        </p:blipFill>
        <p:spPr>
          <a:xfrm flipH="1">
            <a:off x="8067088" y="456447"/>
            <a:ext cx="4124912" cy="6429262"/>
          </a:xfrm>
          <a:prstGeom prst="rect">
            <a:avLst/>
          </a:prstGeom>
        </p:spPr>
      </p:pic>
      <p:sp>
        <p:nvSpPr>
          <p:cNvPr id="11" name="Picture Placeholder 5"/>
          <p:cNvSpPr>
            <a:spLocks noGrp="1"/>
          </p:cNvSpPr>
          <p:nvPr>
            <p:ph type="pic" sz="quarter" idx="11" hasCustomPrompt="1"/>
          </p:nvPr>
        </p:nvSpPr>
        <p:spPr>
          <a:xfrm>
            <a:off x="9843952" y="1894706"/>
            <a:ext cx="3235186" cy="3235184"/>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pic>
        <p:nvPicPr>
          <p:cNvPr id="10" name="Picture 9"/>
          <p:cNvPicPr>
            <a:picLocks noChangeAspect="1"/>
          </p:cNvPicPr>
          <p:nvPr userDrawn="1"/>
        </p:nvPicPr>
        <p:blipFill>
          <a:blip r:embed="rId3"/>
          <a:srcRect/>
          <a:stretch/>
        </p:blipFill>
        <p:spPr>
          <a:xfrm>
            <a:off x="5665946" y="2139015"/>
            <a:ext cx="4855680" cy="4741279"/>
          </a:xfrm>
          <a:prstGeom prst="rect">
            <a:avLst/>
          </a:prstGeom>
        </p:spPr>
      </p:pic>
      <p:sp>
        <p:nvSpPr>
          <p:cNvPr id="15" name="Picture Placeholder 5"/>
          <p:cNvSpPr>
            <a:spLocks noGrp="1"/>
          </p:cNvSpPr>
          <p:nvPr>
            <p:ph type="pic" sz="quarter" idx="12" hasCustomPrompt="1"/>
          </p:nvPr>
        </p:nvSpPr>
        <p:spPr>
          <a:xfrm>
            <a:off x="6791590" y="3309398"/>
            <a:ext cx="2547031" cy="2547029"/>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pic>
        <p:nvPicPr>
          <p:cNvPr id="13" name="Picture 12"/>
          <p:cNvPicPr>
            <a:picLocks noChangeAspect="1"/>
          </p:cNvPicPr>
          <p:nvPr userDrawn="1"/>
        </p:nvPicPr>
        <p:blipFill>
          <a:blip r:embed="rId4"/>
          <a:srcRect/>
          <a:stretch/>
        </p:blipFill>
        <p:spPr>
          <a:xfrm>
            <a:off x="7053222" y="456447"/>
            <a:ext cx="2633669" cy="2620885"/>
          </a:xfrm>
          <a:prstGeom prst="rect">
            <a:avLst/>
          </a:prstGeom>
        </p:spPr>
      </p:pic>
      <p:sp>
        <p:nvSpPr>
          <p:cNvPr id="17" name="Picture Placeholder 5"/>
          <p:cNvSpPr>
            <a:spLocks noGrp="1"/>
          </p:cNvSpPr>
          <p:nvPr>
            <p:ph type="pic" sz="quarter" idx="13" hasCustomPrompt="1"/>
          </p:nvPr>
        </p:nvSpPr>
        <p:spPr>
          <a:xfrm>
            <a:off x="7466281" y="855215"/>
            <a:ext cx="1795188" cy="1795187"/>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sp>
        <p:nvSpPr>
          <p:cNvPr id="16" name="Footer Placeholder 27">
            <a:extLst>
              <a:ext uri="{FF2B5EF4-FFF2-40B4-BE49-F238E27FC236}">
                <a16:creationId xmlns:a16="http://schemas.microsoft.com/office/drawing/2014/main" id="{17C49006-1450-BC4E-A409-0456BCB61B5C}"/>
              </a:ext>
            </a:extLst>
          </p:cNvPr>
          <p:cNvSpPr>
            <a:spLocks noGrp="1"/>
          </p:cNvSpPr>
          <p:nvPr>
            <p:ph type="ftr" sz="quarter" idx="10"/>
          </p:nvPr>
        </p:nvSpPr>
        <p:spPr>
          <a:xfrm>
            <a:off x="949589" y="6285041"/>
            <a:ext cx="2159000" cy="249285"/>
          </a:xfrm>
          <a:prstGeom prst="rect">
            <a:avLst/>
          </a:prstGeom>
        </p:spPr>
        <p:txBody>
          <a:bodyPr/>
          <a:lstStyle>
            <a:lvl1pPr algn="l">
              <a:defRPr>
                <a:solidFill>
                  <a:schemeClr val="accent4"/>
                </a:solidFill>
              </a:defRPr>
            </a:lvl1pPr>
          </a:lstStyle>
          <a:p>
            <a:pPr rtl="1"/>
            <a:r>
              <a:rPr lang="he-IL"/>
              <a:t>כותרת המצגת</a:t>
            </a:r>
            <a:endParaRPr lang="en-US" dirty="0"/>
          </a:p>
        </p:txBody>
      </p:sp>
      <p:sp>
        <p:nvSpPr>
          <p:cNvPr id="19" name="Slide Number Placeholder 3">
            <a:extLst>
              <a:ext uri="{FF2B5EF4-FFF2-40B4-BE49-F238E27FC236}">
                <a16:creationId xmlns:a16="http://schemas.microsoft.com/office/drawing/2014/main" id="{151667B7-50D1-9847-BC35-DC1FC09D1965}"/>
              </a:ext>
            </a:extLst>
          </p:cNvPr>
          <p:cNvSpPr>
            <a:spLocks noGrp="1"/>
          </p:cNvSpPr>
          <p:nvPr>
            <p:ph type="sldNum" sz="quarter" idx="14"/>
          </p:nvPr>
        </p:nvSpPr>
        <p:spPr>
          <a:xfrm>
            <a:off x="473339" y="6238923"/>
            <a:ext cx="476250" cy="365125"/>
          </a:xfrm>
        </p:spPr>
        <p:txBody>
          <a:bodyPr/>
          <a:lstStyle>
            <a:lvl1pPr algn="l">
              <a:defRPr>
                <a:solidFill>
                  <a:schemeClr val="accent4"/>
                </a:solidFill>
              </a:defRPr>
            </a:lvl1pPr>
          </a:lstStyle>
          <a:p>
            <a:fld id="{FDB471CC-1647-9041-AC92-CE8E329D9294}" type="slidenum">
              <a:rPr lang="en-US" smtClean="0"/>
              <a:pPr/>
              <a:t>‹#›</a:t>
            </a:fld>
            <a:endParaRPr lang="en-US"/>
          </a:p>
        </p:txBody>
      </p:sp>
      <p:pic>
        <p:nvPicPr>
          <p:cNvPr id="20" name="Picture 19">
            <a:extLst>
              <a:ext uri="{FF2B5EF4-FFF2-40B4-BE49-F238E27FC236}">
                <a16:creationId xmlns:a16="http://schemas.microsoft.com/office/drawing/2014/main" id="{BAEED489-6F77-3846-975A-6B3AA7F28C2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242411" y="5893276"/>
            <a:ext cx="726433" cy="758445"/>
          </a:xfrm>
          <a:prstGeom prst="rect">
            <a:avLst/>
          </a:prstGeom>
        </p:spPr>
      </p:pic>
    </p:spTree>
    <p:extLst>
      <p:ext uri="{BB962C8B-B14F-4D97-AF65-F5344CB8AC3E}">
        <p14:creationId xmlns:p14="http://schemas.microsoft.com/office/powerpoint/2010/main" val="309164978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Title Slide">
    <p:bg>
      <p:bgRef idx="1001">
        <a:schemeClr val="bg2"/>
      </p:bgRef>
    </p:bg>
    <p:spTree>
      <p:nvGrpSpPr>
        <p:cNvPr id="1" name=""/>
        <p:cNvGrpSpPr/>
        <p:nvPr/>
      </p:nvGrpSpPr>
      <p:grpSpPr>
        <a:xfrm>
          <a:off x="0" y="0"/>
          <a:ext cx="0" cy="0"/>
          <a:chOff x="0" y="0"/>
          <a:chExt cx="0" cy="0"/>
        </a:xfrm>
      </p:grpSpPr>
      <p:sp>
        <p:nvSpPr>
          <p:cNvPr id="31" name="Rectangle 30"/>
          <p:cNvSpPr/>
          <p:nvPr userDrawn="1"/>
        </p:nvSpPr>
        <p:spPr>
          <a:xfrm>
            <a:off x="0" y="35003"/>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141410" y="-1"/>
            <a:ext cx="10161589" cy="1021091"/>
          </a:xfrm>
        </p:spPr>
        <p:txBody>
          <a:bodyPr anchor="ctr">
            <a:noAutofit/>
          </a:bodyPr>
          <a:lstStyle>
            <a:lvl1pPr algn="r">
              <a:lnSpc>
                <a:spcPct val="70000"/>
              </a:lnSpc>
              <a:defRPr sz="3600" b="1" baseline="0">
                <a:solidFill>
                  <a:schemeClr val="bg2"/>
                </a:solidFill>
              </a:defRPr>
            </a:lvl1pPr>
          </a:lstStyle>
          <a:p>
            <a:r>
              <a:rPr lang="he-IL" dirty="0"/>
              <a:t>כאן תבוא כותרת</a:t>
            </a:r>
            <a:endParaRPr lang="en-US" dirty="0"/>
          </a:p>
        </p:txBody>
      </p:sp>
      <p:sp>
        <p:nvSpPr>
          <p:cNvPr id="3" name="Subtitle 2"/>
          <p:cNvSpPr>
            <a:spLocks noGrp="1"/>
          </p:cNvSpPr>
          <p:nvPr>
            <p:ph type="subTitle" idx="1" hasCustomPrompt="1"/>
          </p:nvPr>
        </p:nvSpPr>
        <p:spPr>
          <a:xfrm>
            <a:off x="8262256" y="2365389"/>
            <a:ext cx="3040741" cy="3144457"/>
          </a:xfrm>
        </p:spPr>
        <p:txBody>
          <a:bodyPr>
            <a:noAutofit/>
          </a:bodyPr>
          <a:lstStyle>
            <a:lvl1pPr marL="0" indent="0" algn="r">
              <a:lnSpc>
                <a:spcPct val="120000"/>
              </a:lnSpc>
              <a:buNone/>
              <a:defRPr sz="1600" b="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גימטריית </a:t>
            </a:r>
            <a:r>
              <a:rPr lang="he-IL" dirty="0" err="1"/>
              <a:t>וכב</a:t>
            </a:r>
            <a:r>
              <a:rPr lang="he-IL" dirty="0"/>
              <a:t> חפפה מ הפיק </a:t>
            </a:r>
            <a:r>
              <a:rPr lang="he-IL" dirty="0" err="1"/>
              <a:t>היחסם</a:t>
            </a:r>
            <a:r>
              <a:rPr lang="he-IL" dirty="0"/>
              <a:t> טרנספורמציית קרט גתם נצן אוטומציה אקספוזיציה קונסטיטוטיבי סטרוקטורות </a:t>
            </a:r>
            <a:r>
              <a:rPr lang="he-IL" dirty="0" err="1"/>
              <a:t>תלחינני</a:t>
            </a:r>
            <a:r>
              <a:rPr lang="he-IL" dirty="0"/>
              <a:t> תש או ממפה </a:t>
            </a:r>
            <a:r>
              <a:rPr lang="he-IL" dirty="0" err="1"/>
              <a:t>היעגנם</a:t>
            </a:r>
            <a:r>
              <a:rPr lang="he-IL" dirty="0"/>
              <a:t> </a:t>
            </a:r>
            <a:r>
              <a:rPr lang="he-IL" dirty="0" err="1"/>
              <a:t>יתמחזר</a:t>
            </a:r>
            <a:r>
              <a:rPr lang="he-IL" dirty="0"/>
              <a:t> מק שקן חנכנו סנוקר תחטוב תהופנט </a:t>
            </a:r>
            <a:r>
              <a:rPr lang="he-IL" dirty="0" err="1"/>
              <a:t>יולן</a:t>
            </a:r>
            <a:r>
              <a:rPr lang="he-IL" dirty="0"/>
              <a:t> אמבולטורי זרכן תיקבצנה </a:t>
            </a:r>
            <a:r>
              <a:rPr lang="he-IL" dirty="0" err="1"/>
              <a:t>ספציפיקהלחנה</a:t>
            </a:r>
            <a:r>
              <a:rPr lang="he-IL" dirty="0"/>
              <a:t> בקטריולוגי </a:t>
            </a:r>
            <a:r>
              <a:rPr lang="he-IL" dirty="0" err="1"/>
              <a:t>היהגו</a:t>
            </a:r>
            <a:r>
              <a:rPr lang="he-IL" dirty="0"/>
              <a:t> אפיקורסי יתבהר הורצת </a:t>
            </a:r>
            <a:r>
              <a:rPr lang="he-IL" dirty="0" err="1"/>
              <a:t>נרצו</a:t>
            </a:r>
            <a:r>
              <a:rPr lang="he-IL" dirty="0"/>
              <a:t> קונצרטנטי תא אחבשן מרגש פיזיולוג מר שכלל </a:t>
            </a:r>
            <a:r>
              <a:rPr lang="he-IL" dirty="0" err="1"/>
              <a:t>שבצך</a:t>
            </a:r>
            <a:r>
              <a:rPr lang="he-IL" dirty="0"/>
              <a:t> חשו יבב סנפלינג </a:t>
            </a:r>
            <a:r>
              <a:rPr lang="he-IL" dirty="0" err="1"/>
              <a:t>ממויני</a:t>
            </a:r>
            <a:r>
              <a:rPr lang="he-IL" dirty="0"/>
              <a:t> תש </a:t>
            </a:r>
            <a:r>
              <a:rPr lang="he-IL" dirty="0" err="1"/>
              <a:t>רטרוספקטיבת</a:t>
            </a:r>
            <a:r>
              <a:rPr lang="he-IL" dirty="0"/>
              <a:t> מתומרצות </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656" y="1776780"/>
            <a:ext cx="417341" cy="362765"/>
          </a:xfrm>
          <a:prstGeom prst="rect">
            <a:avLst/>
          </a:prstGeom>
        </p:spPr>
      </p:pic>
      <p:sp>
        <p:nvSpPr>
          <p:cNvPr id="14" name="Text Placeholder 5"/>
          <p:cNvSpPr>
            <a:spLocks noGrp="1"/>
          </p:cNvSpPr>
          <p:nvPr>
            <p:ph type="body" sz="quarter" idx="18" hasCustomPrompt="1"/>
          </p:nvPr>
        </p:nvSpPr>
        <p:spPr>
          <a:xfrm>
            <a:off x="8262256" y="1796286"/>
            <a:ext cx="2477070" cy="337494"/>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pic>
        <p:nvPicPr>
          <p:cNvPr id="28" name="Picture 2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6027" y="1776780"/>
            <a:ext cx="417341" cy="362765"/>
          </a:xfrm>
          <a:prstGeom prst="rect">
            <a:avLst/>
          </a:prstGeom>
        </p:spPr>
      </p:pic>
      <p:sp>
        <p:nvSpPr>
          <p:cNvPr id="29" name="Text Placeholder 5"/>
          <p:cNvSpPr>
            <a:spLocks noGrp="1"/>
          </p:cNvSpPr>
          <p:nvPr>
            <p:ph type="body" sz="quarter" idx="19" hasCustomPrompt="1"/>
          </p:nvPr>
        </p:nvSpPr>
        <p:spPr>
          <a:xfrm>
            <a:off x="4702627" y="1796286"/>
            <a:ext cx="2477070" cy="337494"/>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pic>
        <p:nvPicPr>
          <p:cNvPr id="32" name="Picture 3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66398" y="1776780"/>
            <a:ext cx="417341" cy="362765"/>
          </a:xfrm>
          <a:prstGeom prst="rect">
            <a:avLst/>
          </a:prstGeom>
        </p:spPr>
      </p:pic>
      <p:sp>
        <p:nvSpPr>
          <p:cNvPr id="33" name="Text Placeholder 5"/>
          <p:cNvSpPr>
            <a:spLocks noGrp="1"/>
          </p:cNvSpPr>
          <p:nvPr>
            <p:ph type="body" sz="quarter" idx="21" hasCustomPrompt="1"/>
          </p:nvPr>
        </p:nvSpPr>
        <p:spPr>
          <a:xfrm>
            <a:off x="1142998" y="1796286"/>
            <a:ext cx="2477070" cy="337494"/>
          </a:xfrm>
        </p:spPr>
        <p:txBody>
          <a:bodyPr>
            <a:noAutofit/>
          </a:bodyPr>
          <a:lstStyle>
            <a:lvl1pPr>
              <a:defRPr sz="2000" b="1" baseline="0">
                <a:solidFill>
                  <a:schemeClr val="accent1"/>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כותרת נושא</a:t>
            </a:r>
            <a:endParaRPr lang="en-US" dirty="0"/>
          </a:p>
        </p:txBody>
      </p:sp>
      <p:sp>
        <p:nvSpPr>
          <p:cNvPr id="7" name="מציין מיקום טקסט 6"/>
          <p:cNvSpPr>
            <a:spLocks noGrp="1"/>
          </p:cNvSpPr>
          <p:nvPr>
            <p:ph type="body" sz="quarter" idx="22" hasCustomPrompt="1"/>
          </p:nvPr>
        </p:nvSpPr>
        <p:spPr>
          <a:xfrm>
            <a:off x="4702627" y="2365375"/>
            <a:ext cx="3040062" cy="3144838"/>
          </a:xfrm>
        </p:spPr>
        <p:txBody>
          <a:bodyPr>
            <a:noAutofit/>
          </a:bodyPr>
          <a:lstStyle>
            <a:lvl1pPr>
              <a:lnSpc>
                <a:spcPct val="120000"/>
              </a:lnSpc>
              <a:defRPr/>
            </a:lvl1pPr>
          </a:lstStyle>
          <a:p>
            <a:r>
              <a:rPr lang="he-IL" dirty="0"/>
              <a:t>גימטריית </a:t>
            </a:r>
            <a:r>
              <a:rPr lang="he-IL" dirty="0" err="1"/>
              <a:t>וכב</a:t>
            </a:r>
            <a:r>
              <a:rPr lang="he-IL" dirty="0"/>
              <a:t> חפפה מ הפיק </a:t>
            </a:r>
            <a:r>
              <a:rPr lang="he-IL" dirty="0" err="1"/>
              <a:t>היחסם</a:t>
            </a:r>
            <a:r>
              <a:rPr lang="he-IL" dirty="0"/>
              <a:t> טרנספורמציית קרט גתם נצן אוטומציה אקספוזיציה קונסטיטוטיבי סטרוקטורות </a:t>
            </a:r>
            <a:r>
              <a:rPr lang="he-IL" dirty="0" err="1"/>
              <a:t>תלחינני</a:t>
            </a:r>
            <a:r>
              <a:rPr lang="he-IL" dirty="0"/>
              <a:t> תש או ממפה </a:t>
            </a:r>
            <a:r>
              <a:rPr lang="he-IL" dirty="0" err="1"/>
              <a:t>היעגנם</a:t>
            </a:r>
            <a:r>
              <a:rPr lang="he-IL" dirty="0"/>
              <a:t> </a:t>
            </a:r>
            <a:r>
              <a:rPr lang="he-IL" dirty="0" err="1"/>
              <a:t>יתמחזר</a:t>
            </a:r>
            <a:r>
              <a:rPr lang="he-IL" dirty="0"/>
              <a:t> מק שקן חנכנו סנוקר תחטוב תהופנט </a:t>
            </a:r>
            <a:r>
              <a:rPr lang="he-IL" dirty="0" err="1"/>
              <a:t>יולן</a:t>
            </a:r>
            <a:r>
              <a:rPr lang="he-IL" dirty="0"/>
              <a:t> אמבולטורי זרכן תיקבצנה </a:t>
            </a:r>
            <a:r>
              <a:rPr lang="he-IL" dirty="0" err="1"/>
              <a:t>ספציפיקהלחנה</a:t>
            </a:r>
            <a:r>
              <a:rPr lang="he-IL" dirty="0"/>
              <a:t> בקטריולוגי </a:t>
            </a:r>
            <a:r>
              <a:rPr lang="he-IL" dirty="0" err="1"/>
              <a:t>היהגו</a:t>
            </a:r>
            <a:r>
              <a:rPr lang="he-IL" dirty="0"/>
              <a:t> אפיקורסי יתבהר הורצת </a:t>
            </a:r>
            <a:r>
              <a:rPr lang="he-IL" dirty="0" err="1"/>
              <a:t>נרצו</a:t>
            </a:r>
            <a:r>
              <a:rPr lang="he-IL" dirty="0"/>
              <a:t> קונצרטנטי תא אחבשן מרגש פיזיולוג מר שכלל </a:t>
            </a:r>
            <a:r>
              <a:rPr lang="he-IL" dirty="0" err="1"/>
              <a:t>שבצך</a:t>
            </a:r>
            <a:r>
              <a:rPr lang="he-IL" dirty="0"/>
              <a:t> חשו יבב סנפלינג </a:t>
            </a:r>
            <a:r>
              <a:rPr lang="he-IL" dirty="0" err="1"/>
              <a:t>ממויני</a:t>
            </a:r>
            <a:r>
              <a:rPr lang="he-IL" dirty="0"/>
              <a:t> תש </a:t>
            </a:r>
            <a:r>
              <a:rPr lang="he-IL" dirty="0" err="1"/>
              <a:t>רטרוספקטיבת</a:t>
            </a:r>
            <a:r>
              <a:rPr lang="he-IL" dirty="0"/>
              <a:t> מתומרצות </a:t>
            </a:r>
            <a:endParaRPr lang="en-US" dirty="0"/>
          </a:p>
        </p:txBody>
      </p:sp>
      <p:sp>
        <p:nvSpPr>
          <p:cNvPr id="9" name="מציין מיקום טקסט 8"/>
          <p:cNvSpPr>
            <a:spLocks noGrp="1"/>
          </p:cNvSpPr>
          <p:nvPr>
            <p:ph type="body" sz="quarter" idx="23" hasCustomPrompt="1"/>
          </p:nvPr>
        </p:nvSpPr>
        <p:spPr>
          <a:xfrm>
            <a:off x="1141410" y="2365375"/>
            <a:ext cx="3041650" cy="3144838"/>
          </a:xfrm>
        </p:spPr>
        <p:txBody>
          <a:bodyPr>
            <a:noAutofit/>
          </a:bodyPr>
          <a:lstStyle>
            <a:lvl1pPr>
              <a:lnSpc>
                <a:spcPct val="120000"/>
              </a:lnSpc>
              <a:defRPr/>
            </a:lvl1pPr>
          </a:lstStyle>
          <a:p>
            <a:r>
              <a:rPr lang="he-IL" dirty="0"/>
              <a:t>גימטריית </a:t>
            </a:r>
            <a:r>
              <a:rPr lang="he-IL" dirty="0" err="1"/>
              <a:t>וכב</a:t>
            </a:r>
            <a:r>
              <a:rPr lang="he-IL" dirty="0"/>
              <a:t> חפפה מ הפיק </a:t>
            </a:r>
            <a:r>
              <a:rPr lang="he-IL" dirty="0" err="1"/>
              <a:t>היחסם</a:t>
            </a:r>
            <a:r>
              <a:rPr lang="he-IL" dirty="0"/>
              <a:t> טרנספורמציית קרט גתם נצן אוטומציה אקספוזיציה קונסטיטוטיבי סטרוקטורות </a:t>
            </a:r>
            <a:r>
              <a:rPr lang="he-IL" dirty="0" err="1"/>
              <a:t>תלחינני</a:t>
            </a:r>
            <a:r>
              <a:rPr lang="he-IL" dirty="0"/>
              <a:t> תש או ממפה </a:t>
            </a:r>
            <a:r>
              <a:rPr lang="he-IL" dirty="0" err="1"/>
              <a:t>היעגנם</a:t>
            </a:r>
            <a:r>
              <a:rPr lang="he-IL" dirty="0"/>
              <a:t> </a:t>
            </a:r>
            <a:r>
              <a:rPr lang="he-IL" dirty="0" err="1"/>
              <a:t>יתמחזר</a:t>
            </a:r>
            <a:r>
              <a:rPr lang="he-IL" dirty="0"/>
              <a:t> מק שקן חנכנו סנוקר תחטוב תהופנט </a:t>
            </a:r>
            <a:r>
              <a:rPr lang="he-IL" dirty="0" err="1"/>
              <a:t>יולן</a:t>
            </a:r>
            <a:r>
              <a:rPr lang="he-IL" dirty="0"/>
              <a:t> אמבולטורי זרכן תיקבצנה </a:t>
            </a:r>
            <a:r>
              <a:rPr lang="he-IL" dirty="0" err="1"/>
              <a:t>ספציפיקהלחנה</a:t>
            </a:r>
            <a:r>
              <a:rPr lang="he-IL" dirty="0"/>
              <a:t> בקטריולוגי </a:t>
            </a:r>
            <a:r>
              <a:rPr lang="he-IL" dirty="0" err="1"/>
              <a:t>היהגו</a:t>
            </a:r>
            <a:r>
              <a:rPr lang="he-IL" dirty="0"/>
              <a:t> אפיקורסי יתבהר הורצת </a:t>
            </a:r>
            <a:r>
              <a:rPr lang="he-IL" dirty="0" err="1"/>
              <a:t>נרצו</a:t>
            </a:r>
            <a:r>
              <a:rPr lang="he-IL" dirty="0"/>
              <a:t> קונצרטנטי תא אחבשן מרגש פיזיולוג מר שכלל </a:t>
            </a:r>
            <a:r>
              <a:rPr lang="he-IL" dirty="0" err="1"/>
              <a:t>שבצך</a:t>
            </a:r>
            <a:r>
              <a:rPr lang="he-IL" dirty="0"/>
              <a:t> חשו יבב סנפלינג </a:t>
            </a:r>
            <a:r>
              <a:rPr lang="he-IL" dirty="0" err="1"/>
              <a:t>ממויני</a:t>
            </a:r>
            <a:r>
              <a:rPr lang="he-IL" dirty="0"/>
              <a:t> תש </a:t>
            </a:r>
            <a:r>
              <a:rPr lang="he-IL" dirty="0" err="1"/>
              <a:t>רטרוספקטיבת</a:t>
            </a:r>
            <a:r>
              <a:rPr lang="he-IL" dirty="0"/>
              <a:t> מתומרצות </a:t>
            </a:r>
            <a:endParaRPr lang="en-US" dirty="0"/>
          </a:p>
        </p:txBody>
      </p:sp>
      <p:sp>
        <p:nvSpPr>
          <p:cNvPr id="16" name="Footer Placeholder 27">
            <a:extLst>
              <a:ext uri="{FF2B5EF4-FFF2-40B4-BE49-F238E27FC236}">
                <a16:creationId xmlns:a16="http://schemas.microsoft.com/office/drawing/2014/main" id="{526142CD-1996-334C-808F-23EEA4F4DDAA}"/>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17" name="Slide Number Placeholder 3">
            <a:extLst>
              <a:ext uri="{FF2B5EF4-FFF2-40B4-BE49-F238E27FC236}">
                <a16:creationId xmlns:a16="http://schemas.microsoft.com/office/drawing/2014/main" id="{D8A2B40D-99E6-E04C-BABD-C01F440685B1}"/>
              </a:ext>
            </a:extLst>
          </p:cNvPr>
          <p:cNvSpPr>
            <a:spLocks noGrp="1"/>
          </p:cNvSpPr>
          <p:nvPr>
            <p:ph type="sldNum" sz="quarter" idx="24"/>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19" name="Picture 18">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Title Slide">
    <p:bg>
      <p:bgRef idx="1001">
        <a:schemeClr val="bg2"/>
      </p:bgRef>
    </p:bg>
    <p:spTree>
      <p:nvGrpSpPr>
        <p:cNvPr id="1" name=""/>
        <p:cNvGrpSpPr/>
        <p:nvPr/>
      </p:nvGrpSpPr>
      <p:grpSpPr>
        <a:xfrm>
          <a:off x="0" y="0"/>
          <a:ext cx="0" cy="0"/>
          <a:chOff x="0" y="0"/>
          <a:chExt cx="0" cy="0"/>
        </a:xfrm>
      </p:grpSpPr>
      <p:sp>
        <p:nvSpPr>
          <p:cNvPr id="9" name="Text Placeholder 8"/>
          <p:cNvSpPr>
            <a:spLocks noGrp="1"/>
          </p:cNvSpPr>
          <p:nvPr>
            <p:ph type="body" sz="quarter" idx="24" hasCustomPrompt="1"/>
          </p:nvPr>
        </p:nvSpPr>
        <p:spPr>
          <a:xfrm>
            <a:off x="1149328" y="3744068"/>
            <a:ext cx="3042274" cy="431741"/>
          </a:xfrm>
        </p:spPr>
        <p:txBody>
          <a:bodyPr>
            <a:noAutofit/>
          </a:bodyPr>
          <a:lstStyle>
            <a:lvl1pPr algn="ctr">
              <a:defRPr sz="2000" b="1" baseline="0"/>
            </a:lvl1pPr>
            <a:lvl2pPr algn="ctr">
              <a:defRPr/>
            </a:lvl2pPr>
            <a:lvl3pPr algn="ctr">
              <a:defRPr/>
            </a:lvl3pPr>
            <a:lvl4pPr algn="ctr">
              <a:defRPr/>
            </a:lvl4pPr>
            <a:lvl5pPr algn="ctr">
              <a:defRPr/>
            </a:lvl5pPr>
          </a:lstStyle>
          <a:p>
            <a:pPr marL="0" marR="0" lvl="0" indent="0" algn="ctr" defTabSz="914400" rtl="1" eaLnBrk="1" fontAlgn="auto" latinLnBrk="0" hangingPunct="1">
              <a:lnSpc>
                <a:spcPct val="90000"/>
              </a:lnSpc>
              <a:spcBef>
                <a:spcPts val="400"/>
              </a:spcBef>
              <a:spcAft>
                <a:spcPts val="400"/>
              </a:spcAft>
              <a:buClrTx/>
              <a:buSzTx/>
              <a:buFont typeface="Arial"/>
              <a:buNone/>
              <a:tabLst/>
              <a:defRPr/>
            </a:pPr>
            <a:r>
              <a:rPr lang="he-IL" dirty="0"/>
              <a:t>אילון </a:t>
            </a:r>
            <a:r>
              <a:rPr lang="he-IL" dirty="0" err="1"/>
              <a:t>מאסק</a:t>
            </a:r>
            <a:endParaRPr lang="en-US" dirty="0"/>
          </a:p>
        </p:txBody>
      </p:sp>
      <p:sp>
        <p:nvSpPr>
          <p:cNvPr id="21" name="Text Placeholder 8"/>
          <p:cNvSpPr>
            <a:spLocks noGrp="1"/>
          </p:cNvSpPr>
          <p:nvPr>
            <p:ph type="body" sz="quarter" idx="25" hasCustomPrompt="1"/>
          </p:nvPr>
        </p:nvSpPr>
        <p:spPr>
          <a:xfrm>
            <a:off x="1149328" y="4262339"/>
            <a:ext cx="3042274" cy="805780"/>
          </a:xfrm>
        </p:spPr>
        <p:txBody>
          <a:bodyPr>
            <a:noAutofit/>
          </a:bodyPr>
          <a:lstStyle>
            <a:lvl1pPr algn="ctr">
              <a:lnSpc>
                <a:spcPct val="120000"/>
              </a:lnSpc>
              <a:buNone/>
              <a:defRPr sz="1600" b="0" baseline="0"/>
            </a:lvl1pPr>
            <a:lvl2pPr algn="ctr">
              <a:defRPr/>
            </a:lvl2pPr>
            <a:lvl3pPr algn="ctr">
              <a:defRPr/>
            </a:lvl3pPr>
            <a:lvl4pPr algn="ctr">
              <a:defRPr/>
            </a:lvl4pPr>
            <a:lvl5pPr algn="ctr">
              <a:defRPr/>
            </a:lvl5pPr>
          </a:lstStyle>
          <a:p>
            <a:r>
              <a:rPr lang="he-IL" dirty="0"/>
              <a:t>גימטריית </a:t>
            </a:r>
            <a:r>
              <a:rPr lang="he-IL" dirty="0" err="1"/>
              <a:t>וכב</a:t>
            </a:r>
            <a:r>
              <a:rPr lang="he-IL" dirty="0"/>
              <a:t> חפפה מ הפיק </a:t>
            </a:r>
            <a:r>
              <a:rPr lang="he-IL" dirty="0" err="1"/>
              <a:t>היחסם</a:t>
            </a:r>
            <a:r>
              <a:rPr lang="he-IL" dirty="0"/>
              <a:t> טרנספורמציית קרט גתם נצן אוטומציה אקספוזיציה קונסטיטוטיבי</a:t>
            </a:r>
            <a:endParaRPr lang="en-US" dirty="0"/>
          </a:p>
        </p:txBody>
      </p:sp>
      <p:sp>
        <p:nvSpPr>
          <p:cNvPr id="22" name="Text Placeholder 8"/>
          <p:cNvSpPr>
            <a:spLocks noGrp="1"/>
          </p:cNvSpPr>
          <p:nvPr>
            <p:ph type="body" sz="quarter" idx="26" hasCustomPrompt="1"/>
          </p:nvPr>
        </p:nvSpPr>
        <p:spPr>
          <a:xfrm>
            <a:off x="4766587" y="3744068"/>
            <a:ext cx="3042274" cy="431741"/>
          </a:xfrm>
        </p:spPr>
        <p:txBody>
          <a:bodyPr>
            <a:noAutofit/>
          </a:bodyPr>
          <a:lstStyle>
            <a:lvl1pPr algn="ctr">
              <a:defRPr sz="2000" b="1" baseline="0"/>
            </a:lvl1pPr>
            <a:lvl2pPr algn="ctr">
              <a:defRPr/>
            </a:lvl2pPr>
            <a:lvl3pPr algn="ctr">
              <a:defRPr/>
            </a:lvl3pPr>
            <a:lvl4pPr algn="ctr">
              <a:defRPr/>
            </a:lvl4pPr>
            <a:lvl5pPr algn="ctr">
              <a:defRPr/>
            </a:lvl5pPr>
          </a:lstStyle>
          <a:p>
            <a:pPr marL="0" marR="0" lvl="0" indent="0" algn="ctr" defTabSz="914400" rtl="1" eaLnBrk="1" fontAlgn="auto" latinLnBrk="0" hangingPunct="1">
              <a:lnSpc>
                <a:spcPct val="90000"/>
              </a:lnSpc>
              <a:spcBef>
                <a:spcPts val="400"/>
              </a:spcBef>
              <a:spcAft>
                <a:spcPts val="400"/>
              </a:spcAft>
              <a:buClrTx/>
              <a:buSzTx/>
              <a:buFont typeface="Arial"/>
              <a:buNone/>
              <a:tabLst/>
              <a:defRPr/>
            </a:pPr>
            <a:r>
              <a:rPr lang="he-IL" dirty="0"/>
              <a:t>אילון </a:t>
            </a:r>
            <a:r>
              <a:rPr lang="he-IL" dirty="0" err="1"/>
              <a:t>מאסק</a:t>
            </a:r>
            <a:endParaRPr lang="en-US" dirty="0"/>
          </a:p>
        </p:txBody>
      </p:sp>
      <p:sp>
        <p:nvSpPr>
          <p:cNvPr id="23" name="Text Placeholder 8"/>
          <p:cNvSpPr>
            <a:spLocks noGrp="1"/>
          </p:cNvSpPr>
          <p:nvPr>
            <p:ph type="body" sz="quarter" idx="27" hasCustomPrompt="1"/>
          </p:nvPr>
        </p:nvSpPr>
        <p:spPr>
          <a:xfrm>
            <a:off x="4766587" y="4262339"/>
            <a:ext cx="3042274" cy="805780"/>
          </a:xfrm>
        </p:spPr>
        <p:txBody>
          <a:bodyPr>
            <a:noAutofit/>
          </a:bodyPr>
          <a:lstStyle>
            <a:lvl1pPr algn="ctr">
              <a:lnSpc>
                <a:spcPct val="120000"/>
              </a:lnSpc>
              <a:buNone/>
              <a:defRPr sz="1600" b="0" baseline="0"/>
            </a:lvl1pPr>
            <a:lvl2pPr algn="ctr">
              <a:defRPr/>
            </a:lvl2pPr>
            <a:lvl3pPr algn="ctr">
              <a:defRPr/>
            </a:lvl3pPr>
            <a:lvl4pPr algn="ctr">
              <a:defRPr/>
            </a:lvl4pPr>
            <a:lvl5pPr algn="ctr">
              <a:defRPr/>
            </a:lvl5pPr>
          </a:lstStyle>
          <a:p>
            <a:r>
              <a:rPr lang="he-IL" dirty="0"/>
              <a:t>גימטריית </a:t>
            </a:r>
            <a:r>
              <a:rPr lang="he-IL" dirty="0" err="1"/>
              <a:t>וכב</a:t>
            </a:r>
            <a:r>
              <a:rPr lang="he-IL" dirty="0"/>
              <a:t> חפפה מ הפיק </a:t>
            </a:r>
            <a:r>
              <a:rPr lang="he-IL" dirty="0" err="1"/>
              <a:t>היחסם</a:t>
            </a:r>
            <a:r>
              <a:rPr lang="he-IL" dirty="0"/>
              <a:t> טרנספורמציית קרט גתם נצן אוטומציה אקספוזיציה קונסטיטוטיבי</a:t>
            </a:r>
            <a:endParaRPr lang="en-US" dirty="0"/>
          </a:p>
        </p:txBody>
      </p:sp>
      <p:sp>
        <p:nvSpPr>
          <p:cNvPr id="24" name="Text Placeholder 8"/>
          <p:cNvSpPr>
            <a:spLocks noGrp="1"/>
          </p:cNvSpPr>
          <p:nvPr>
            <p:ph type="body" sz="quarter" idx="28" hasCustomPrompt="1"/>
          </p:nvPr>
        </p:nvSpPr>
        <p:spPr>
          <a:xfrm>
            <a:off x="8383846" y="3744068"/>
            <a:ext cx="3042274" cy="431741"/>
          </a:xfrm>
        </p:spPr>
        <p:txBody>
          <a:bodyPr>
            <a:noAutofit/>
          </a:bodyPr>
          <a:lstStyle>
            <a:lvl1pPr algn="ctr">
              <a:defRPr sz="2000" b="1" baseline="0"/>
            </a:lvl1pPr>
            <a:lvl2pPr algn="ctr">
              <a:defRPr/>
            </a:lvl2pPr>
            <a:lvl3pPr algn="ctr">
              <a:defRPr/>
            </a:lvl3pPr>
            <a:lvl4pPr algn="ctr">
              <a:defRPr/>
            </a:lvl4pPr>
            <a:lvl5pPr algn="ctr">
              <a:defRPr/>
            </a:lvl5pPr>
          </a:lstStyle>
          <a:p>
            <a:pPr marL="0" marR="0" lvl="0" indent="0" algn="ctr" defTabSz="914400" rtl="1" eaLnBrk="1" fontAlgn="auto" latinLnBrk="0" hangingPunct="1">
              <a:lnSpc>
                <a:spcPct val="90000"/>
              </a:lnSpc>
              <a:spcBef>
                <a:spcPts val="400"/>
              </a:spcBef>
              <a:spcAft>
                <a:spcPts val="400"/>
              </a:spcAft>
              <a:buClrTx/>
              <a:buSzTx/>
              <a:buFont typeface="Arial"/>
              <a:buNone/>
              <a:tabLst/>
              <a:defRPr/>
            </a:pPr>
            <a:r>
              <a:rPr lang="he-IL" dirty="0"/>
              <a:t>אילון </a:t>
            </a:r>
            <a:r>
              <a:rPr lang="he-IL" dirty="0" err="1"/>
              <a:t>מאסק</a:t>
            </a:r>
            <a:endParaRPr lang="en-US" dirty="0"/>
          </a:p>
        </p:txBody>
      </p:sp>
      <p:sp>
        <p:nvSpPr>
          <p:cNvPr id="25" name="Text Placeholder 8"/>
          <p:cNvSpPr>
            <a:spLocks noGrp="1"/>
          </p:cNvSpPr>
          <p:nvPr>
            <p:ph type="body" sz="quarter" idx="29" hasCustomPrompt="1"/>
          </p:nvPr>
        </p:nvSpPr>
        <p:spPr>
          <a:xfrm>
            <a:off x="8383846" y="4262339"/>
            <a:ext cx="3042274" cy="805780"/>
          </a:xfrm>
        </p:spPr>
        <p:txBody>
          <a:bodyPr>
            <a:noAutofit/>
          </a:bodyPr>
          <a:lstStyle>
            <a:lvl1pPr algn="ctr">
              <a:lnSpc>
                <a:spcPct val="120000"/>
              </a:lnSpc>
              <a:buNone/>
              <a:defRPr sz="1600" b="0" baseline="0"/>
            </a:lvl1pPr>
            <a:lvl2pPr algn="ctr">
              <a:defRPr/>
            </a:lvl2pPr>
            <a:lvl3pPr algn="ctr">
              <a:defRPr/>
            </a:lvl3pPr>
            <a:lvl4pPr algn="ctr">
              <a:defRPr/>
            </a:lvl4pPr>
            <a:lvl5pPr algn="ctr">
              <a:defRPr/>
            </a:lvl5pPr>
          </a:lstStyle>
          <a:p>
            <a:r>
              <a:rPr lang="he-IL" dirty="0"/>
              <a:t>גימטריית </a:t>
            </a:r>
            <a:r>
              <a:rPr lang="he-IL" dirty="0" err="1"/>
              <a:t>וכב</a:t>
            </a:r>
            <a:r>
              <a:rPr lang="he-IL" dirty="0"/>
              <a:t> חפפה מ הפיק </a:t>
            </a:r>
            <a:r>
              <a:rPr lang="he-IL" dirty="0" err="1"/>
              <a:t>היחסם</a:t>
            </a:r>
            <a:r>
              <a:rPr lang="he-IL" dirty="0"/>
              <a:t> טרנספורמציית קרט גתם נצן אוטומציה אקספוזיציה קונסטיטוטיבי</a:t>
            </a:r>
            <a:endParaRPr lang="en-US" dirty="0"/>
          </a:p>
        </p:txBody>
      </p:sp>
      <p:pic>
        <p:nvPicPr>
          <p:cNvPr id="10" name="Picture 9"/>
          <p:cNvPicPr>
            <a:picLocks noChangeAspect="1"/>
          </p:cNvPicPr>
          <p:nvPr userDrawn="1"/>
        </p:nvPicPr>
        <p:blipFill>
          <a:blip r:embed="rId2"/>
          <a:srcRect/>
          <a:stretch/>
        </p:blipFill>
        <p:spPr>
          <a:xfrm>
            <a:off x="1366295" y="1115571"/>
            <a:ext cx="2628497" cy="2628497"/>
          </a:xfrm>
          <a:prstGeom prst="rect">
            <a:avLst/>
          </a:prstGeom>
        </p:spPr>
      </p:pic>
      <p:sp>
        <p:nvSpPr>
          <p:cNvPr id="30" name="Picture Placeholder 5"/>
          <p:cNvSpPr>
            <a:spLocks noGrp="1"/>
          </p:cNvSpPr>
          <p:nvPr>
            <p:ph type="pic" sz="quarter" idx="13" hasCustomPrompt="1"/>
          </p:nvPr>
        </p:nvSpPr>
        <p:spPr>
          <a:xfrm>
            <a:off x="1994114" y="1768192"/>
            <a:ext cx="1314940" cy="1314939"/>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pic>
        <p:nvPicPr>
          <p:cNvPr id="37" name="Picture 36"/>
          <p:cNvPicPr>
            <a:picLocks noChangeAspect="1"/>
          </p:cNvPicPr>
          <p:nvPr userDrawn="1"/>
        </p:nvPicPr>
        <p:blipFill>
          <a:blip r:embed="rId2"/>
          <a:srcRect/>
          <a:stretch/>
        </p:blipFill>
        <p:spPr>
          <a:xfrm>
            <a:off x="4971972" y="1115571"/>
            <a:ext cx="2628497" cy="2628497"/>
          </a:xfrm>
          <a:prstGeom prst="rect">
            <a:avLst/>
          </a:prstGeom>
        </p:spPr>
      </p:pic>
      <p:sp>
        <p:nvSpPr>
          <p:cNvPr id="38" name="Picture Placeholder 5"/>
          <p:cNvSpPr>
            <a:spLocks noGrp="1"/>
          </p:cNvSpPr>
          <p:nvPr>
            <p:ph type="pic" sz="quarter" idx="30" hasCustomPrompt="1"/>
          </p:nvPr>
        </p:nvSpPr>
        <p:spPr>
          <a:xfrm>
            <a:off x="5599791" y="1768192"/>
            <a:ext cx="1314940" cy="1314939"/>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pic>
        <p:nvPicPr>
          <p:cNvPr id="39" name="Picture 38"/>
          <p:cNvPicPr>
            <a:picLocks noChangeAspect="1"/>
          </p:cNvPicPr>
          <p:nvPr userDrawn="1"/>
        </p:nvPicPr>
        <p:blipFill>
          <a:blip r:embed="rId2"/>
          <a:srcRect/>
          <a:stretch/>
        </p:blipFill>
        <p:spPr>
          <a:xfrm>
            <a:off x="8606712" y="1115571"/>
            <a:ext cx="2628497" cy="2628497"/>
          </a:xfrm>
          <a:prstGeom prst="rect">
            <a:avLst/>
          </a:prstGeom>
        </p:spPr>
      </p:pic>
      <p:sp>
        <p:nvSpPr>
          <p:cNvPr id="40" name="Picture Placeholder 5"/>
          <p:cNvSpPr>
            <a:spLocks noGrp="1"/>
          </p:cNvSpPr>
          <p:nvPr>
            <p:ph type="pic" sz="quarter" idx="31" hasCustomPrompt="1"/>
          </p:nvPr>
        </p:nvSpPr>
        <p:spPr>
          <a:xfrm>
            <a:off x="9234531" y="1768192"/>
            <a:ext cx="1314940" cy="1314939"/>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sp>
        <p:nvSpPr>
          <p:cNvPr id="16" name="Footer Placeholder 27">
            <a:extLst>
              <a:ext uri="{FF2B5EF4-FFF2-40B4-BE49-F238E27FC236}">
                <a16:creationId xmlns:a16="http://schemas.microsoft.com/office/drawing/2014/main" id="{8087EA24-6E66-6242-AE04-C08B6AFCEAA4}"/>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17" name="Slide Number Placeholder 3">
            <a:extLst>
              <a:ext uri="{FF2B5EF4-FFF2-40B4-BE49-F238E27FC236}">
                <a16:creationId xmlns:a16="http://schemas.microsoft.com/office/drawing/2014/main" id="{8D36CC13-EEE4-CC49-8E77-A16AE6EC8340}"/>
              </a:ext>
            </a:extLst>
          </p:cNvPr>
          <p:cNvSpPr>
            <a:spLocks noGrp="1"/>
          </p:cNvSpPr>
          <p:nvPr>
            <p:ph type="sldNum" sz="quarter" idx="2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19" name="Picture 18">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8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04257" y="163629"/>
            <a:ext cx="4576149" cy="870194"/>
          </a:xfrm>
        </p:spPr>
        <p:txBody>
          <a:bodyPr anchor="ctr">
            <a:noAutofit/>
          </a:bodyPr>
          <a:lstStyle>
            <a:lvl1pPr algn="r">
              <a:lnSpc>
                <a:spcPct val="70000"/>
              </a:lnSpc>
              <a:defRPr sz="3600" b="1" baseline="0">
                <a:solidFill>
                  <a:schemeClr val="tx2"/>
                </a:solidFill>
              </a:defRPr>
            </a:lvl1pPr>
          </a:lstStyle>
          <a:p>
            <a:r>
              <a:rPr lang="he-IL" dirty="0"/>
              <a:t>כאן תבוא כותרת</a:t>
            </a:r>
            <a:endParaRPr lang="en-US" dirty="0"/>
          </a:p>
        </p:txBody>
      </p:sp>
      <p:sp>
        <p:nvSpPr>
          <p:cNvPr id="7" name="Picture Placeholder 6"/>
          <p:cNvSpPr>
            <a:spLocks noGrp="1"/>
          </p:cNvSpPr>
          <p:nvPr>
            <p:ph type="pic" sz="quarter" idx="23" hasCustomPrompt="1"/>
          </p:nvPr>
        </p:nvSpPr>
        <p:spPr>
          <a:xfrm>
            <a:off x="6929438" y="0"/>
            <a:ext cx="5262562" cy="6899275"/>
          </a:xfrm>
          <a:solidFill>
            <a:schemeClr val="accent1"/>
          </a:solidFill>
        </p:spPr>
        <p:txBody>
          <a:body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sp>
        <p:nvSpPr>
          <p:cNvPr id="4" name="מציין מיקום טקסט 3"/>
          <p:cNvSpPr>
            <a:spLocks noGrp="1"/>
          </p:cNvSpPr>
          <p:nvPr>
            <p:ph type="body" sz="quarter" idx="24" hasCustomPrompt="1"/>
          </p:nvPr>
        </p:nvSpPr>
        <p:spPr>
          <a:xfrm>
            <a:off x="1404257" y="1497013"/>
            <a:ext cx="4576149" cy="4081462"/>
          </a:xfrm>
        </p:spPr>
        <p:txBody>
          <a:bodyPr>
            <a:noAutofit/>
          </a:bodyPr>
          <a:lstStyle>
            <a:lvl1pPr>
              <a:lnSpc>
                <a:spcPct val="120000"/>
              </a:lnSpc>
              <a:defRPr sz="1600"/>
            </a:lvl1pPr>
          </a:lstStyle>
          <a:p>
            <a:pPr lvl="0"/>
            <a:r>
              <a:rPr lang="he-IL" dirty="0"/>
              <a:t>טקסט</a:t>
            </a:r>
          </a:p>
        </p:txBody>
      </p:sp>
      <p:sp>
        <p:nvSpPr>
          <p:cNvPr id="8" name="Footer Placeholder 27">
            <a:extLst>
              <a:ext uri="{FF2B5EF4-FFF2-40B4-BE49-F238E27FC236}">
                <a16:creationId xmlns:a16="http://schemas.microsoft.com/office/drawing/2014/main" id="{22BC0CE1-45BC-7248-AC36-D1C623382F5B}"/>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9" name="Slide Number Placeholder 3">
            <a:extLst>
              <a:ext uri="{FF2B5EF4-FFF2-40B4-BE49-F238E27FC236}">
                <a16:creationId xmlns:a16="http://schemas.microsoft.com/office/drawing/2014/main" id="{427597ED-3A58-A042-875C-27D5E294130B}"/>
              </a:ext>
            </a:extLst>
          </p:cNvPr>
          <p:cNvSpPr>
            <a:spLocks noGrp="1"/>
          </p:cNvSpPr>
          <p:nvPr>
            <p:ph type="sldNum" sz="quarter" idx="2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11" name="Picture 10">
            <a:extLst>
              <a:ext uri="{FF2B5EF4-FFF2-40B4-BE49-F238E27FC236}">
                <a16:creationId xmlns:a16="http://schemas.microsoft.com/office/drawing/2014/main" id="{519285DD-ED6F-014C-904C-94ECD3BEB7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28406" y="1717310"/>
            <a:ext cx="5647593" cy="870194"/>
          </a:xfrm>
        </p:spPr>
        <p:txBody>
          <a:bodyPr anchor="b">
            <a:noAutofit/>
          </a:bodyPr>
          <a:lstStyle>
            <a:lvl1pPr algn="r">
              <a:defRPr sz="4400" baseline="0">
                <a:solidFill>
                  <a:schemeClr val="bg1"/>
                </a:solidFill>
              </a:defRPr>
            </a:lvl1pPr>
          </a:lstStyle>
          <a:p>
            <a:r>
              <a:rPr lang="he-IL" dirty="0"/>
              <a:t>כותרת ראשית</a:t>
            </a:r>
            <a:endParaRPr lang="en-US" dirty="0"/>
          </a:p>
        </p:txBody>
      </p:sp>
      <p:sp>
        <p:nvSpPr>
          <p:cNvPr id="3" name="Subtitle 2"/>
          <p:cNvSpPr>
            <a:spLocks noGrp="1"/>
          </p:cNvSpPr>
          <p:nvPr>
            <p:ph type="subTitle" idx="1" hasCustomPrompt="1"/>
          </p:nvPr>
        </p:nvSpPr>
        <p:spPr>
          <a:xfrm>
            <a:off x="5528406" y="2874108"/>
            <a:ext cx="5647593" cy="414215"/>
          </a:xfrm>
        </p:spPr>
        <p:txBody>
          <a:bodyPr>
            <a:noAutofit/>
          </a:bodyPr>
          <a:lstStyle>
            <a:lvl1pPr marL="0" indent="0" algn="r">
              <a:buNone/>
              <a:defRPr sz="18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כותרת משנה</a:t>
            </a:r>
            <a:endParaRPr lang="en-US" dirty="0"/>
          </a:p>
        </p:txBody>
      </p:sp>
      <p:sp>
        <p:nvSpPr>
          <p:cNvPr id="4" name="Date Placeholder 3"/>
          <p:cNvSpPr>
            <a:spLocks noGrp="1"/>
          </p:cNvSpPr>
          <p:nvPr>
            <p:ph type="dt" sz="half" idx="10"/>
          </p:nvPr>
        </p:nvSpPr>
        <p:spPr>
          <a:xfrm>
            <a:off x="8432799" y="3288323"/>
            <a:ext cx="2743200" cy="365125"/>
          </a:xfrm>
          <a:prstGeom prst="rect">
            <a:avLst/>
          </a:prstGeom>
        </p:spPr>
        <p:txBody>
          <a:bodyPr/>
          <a:lstStyle>
            <a:lvl1pPr algn="r">
              <a:defRPr sz="1800" b="0">
                <a:solidFill>
                  <a:schemeClr val="accent1"/>
                </a:solidFill>
              </a:defRPr>
            </a:lvl1pPr>
          </a:lstStyle>
          <a:p>
            <a:endParaRPr lang="en-US" dirty="0"/>
          </a:p>
        </p:txBody>
      </p:sp>
      <p:pic>
        <p:nvPicPr>
          <p:cNvPr id="12" name="Picture 11"/>
          <p:cNvPicPr>
            <a:picLocks noChangeAspect="1"/>
          </p:cNvPicPr>
          <p:nvPr userDrawn="1"/>
        </p:nvPicPr>
        <p:blipFill>
          <a:blip r:embed="rId2"/>
          <a:srcRect/>
          <a:stretch/>
        </p:blipFill>
        <p:spPr>
          <a:xfrm>
            <a:off x="8635" y="827"/>
            <a:ext cx="5511135" cy="6857173"/>
          </a:xfrm>
          <a:prstGeom prst="rect">
            <a:avLst/>
          </a:prstGeom>
          <a:noFill/>
          <a:ln>
            <a:noFill/>
          </a:ln>
        </p:spPr>
      </p:pic>
      <p:sp>
        <p:nvSpPr>
          <p:cNvPr id="6" name="Picture Placeholder 5"/>
          <p:cNvSpPr>
            <a:spLocks noGrp="1"/>
          </p:cNvSpPr>
          <p:nvPr>
            <p:ph type="pic" sz="quarter" idx="11" hasCustomPrompt="1"/>
          </p:nvPr>
        </p:nvSpPr>
        <p:spPr>
          <a:xfrm>
            <a:off x="-1344049" y="1149795"/>
            <a:ext cx="4773049" cy="4773049"/>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63742" y="5535079"/>
            <a:ext cx="2212257" cy="821109"/>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3_Title Slide">
    <p:bg>
      <p:bgRef idx="1001">
        <a:schemeClr val="bg2"/>
      </p:bgRef>
    </p:bg>
    <p:spTree>
      <p:nvGrpSpPr>
        <p:cNvPr id="1" name=""/>
        <p:cNvGrpSpPr/>
        <p:nvPr/>
      </p:nvGrpSpPr>
      <p:grpSpPr>
        <a:xfrm>
          <a:off x="0" y="0"/>
          <a:ext cx="0" cy="0"/>
          <a:chOff x="0" y="0"/>
          <a:chExt cx="0" cy="0"/>
        </a:xfrm>
      </p:grpSpPr>
      <p:sp>
        <p:nvSpPr>
          <p:cNvPr id="10" name="Rectangle 9"/>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404257" y="0"/>
            <a:ext cx="4576149" cy="983023"/>
          </a:xfrm>
        </p:spPr>
        <p:txBody>
          <a:bodyPr anchor="ctr">
            <a:noAutofit/>
          </a:bodyPr>
          <a:lstStyle>
            <a:lvl1pPr algn="r">
              <a:lnSpc>
                <a:spcPct val="70000"/>
              </a:lnSpc>
              <a:defRPr sz="3600" b="1" baseline="0">
                <a:solidFill>
                  <a:schemeClr val="bg2"/>
                </a:solidFill>
              </a:defRPr>
            </a:lvl1pPr>
          </a:lstStyle>
          <a:p>
            <a:r>
              <a:rPr lang="he-IL" dirty="0"/>
              <a:t>כאן תבוא כותרת</a:t>
            </a:r>
            <a:endParaRPr lang="en-US" dirty="0"/>
          </a:p>
        </p:txBody>
      </p:sp>
      <p:sp>
        <p:nvSpPr>
          <p:cNvPr id="7" name="Picture Placeholder 6"/>
          <p:cNvSpPr>
            <a:spLocks noGrp="1"/>
          </p:cNvSpPr>
          <p:nvPr>
            <p:ph type="pic" sz="quarter" idx="23" hasCustomPrompt="1"/>
          </p:nvPr>
        </p:nvSpPr>
        <p:spPr>
          <a:xfrm>
            <a:off x="6929438" y="0"/>
            <a:ext cx="5262562" cy="6899275"/>
          </a:xfrm>
          <a:solidFill>
            <a:schemeClr val="accent1"/>
          </a:solidFill>
        </p:spPr>
        <p:txBody>
          <a:body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sp>
        <p:nvSpPr>
          <p:cNvPr id="4" name="מציין מיקום טקסט 3"/>
          <p:cNvSpPr>
            <a:spLocks noGrp="1"/>
          </p:cNvSpPr>
          <p:nvPr>
            <p:ph type="body" sz="quarter" idx="24" hasCustomPrompt="1"/>
          </p:nvPr>
        </p:nvSpPr>
        <p:spPr>
          <a:xfrm>
            <a:off x="1404257" y="1497013"/>
            <a:ext cx="4576149" cy="4081462"/>
          </a:xfrm>
        </p:spPr>
        <p:txBody>
          <a:bodyPr>
            <a:noAutofit/>
          </a:bodyPr>
          <a:lstStyle>
            <a:lvl1pPr>
              <a:lnSpc>
                <a:spcPct val="120000"/>
              </a:lnSpc>
              <a:defRPr sz="1600"/>
            </a:lvl1pPr>
          </a:lstStyle>
          <a:p>
            <a:pPr lvl="0"/>
            <a:r>
              <a:rPr lang="he-IL" dirty="0"/>
              <a:t>טקסט</a:t>
            </a:r>
          </a:p>
        </p:txBody>
      </p:sp>
      <p:sp>
        <p:nvSpPr>
          <p:cNvPr id="8" name="Footer Placeholder 27">
            <a:extLst>
              <a:ext uri="{FF2B5EF4-FFF2-40B4-BE49-F238E27FC236}">
                <a16:creationId xmlns:a16="http://schemas.microsoft.com/office/drawing/2014/main" id="{22BC0CE1-45BC-7248-AC36-D1C623382F5B}"/>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9" name="Slide Number Placeholder 3">
            <a:extLst>
              <a:ext uri="{FF2B5EF4-FFF2-40B4-BE49-F238E27FC236}">
                <a16:creationId xmlns:a16="http://schemas.microsoft.com/office/drawing/2014/main" id="{427597ED-3A58-A042-875C-27D5E294130B}"/>
              </a:ext>
            </a:extLst>
          </p:cNvPr>
          <p:cNvSpPr>
            <a:spLocks noGrp="1"/>
          </p:cNvSpPr>
          <p:nvPr>
            <p:ph type="sldNum" sz="quarter" idx="2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11" name="Picture 10">
            <a:extLst>
              <a:ext uri="{FF2B5EF4-FFF2-40B4-BE49-F238E27FC236}">
                <a16:creationId xmlns:a16="http://schemas.microsoft.com/office/drawing/2014/main" id="{519285DD-ED6F-014C-904C-94ECD3BEB7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Title Slide">
    <p:bg>
      <p:bgRef idx="1001">
        <a:schemeClr val="bg2"/>
      </p:bgRef>
    </p:bg>
    <p:spTree>
      <p:nvGrpSpPr>
        <p:cNvPr id="1" name=""/>
        <p:cNvGrpSpPr/>
        <p:nvPr/>
      </p:nvGrpSpPr>
      <p:grpSpPr>
        <a:xfrm>
          <a:off x="0" y="0"/>
          <a:ext cx="0" cy="0"/>
          <a:chOff x="0" y="0"/>
          <a:chExt cx="0" cy="0"/>
        </a:xfrm>
      </p:grpSpPr>
      <p:sp>
        <p:nvSpPr>
          <p:cNvPr id="7" name="Picture Placeholder 6"/>
          <p:cNvSpPr>
            <a:spLocks noGrp="1"/>
          </p:cNvSpPr>
          <p:nvPr>
            <p:ph type="pic" sz="quarter" idx="23" hasCustomPrompt="1"/>
          </p:nvPr>
        </p:nvSpPr>
        <p:spPr>
          <a:xfrm>
            <a:off x="0" y="990600"/>
            <a:ext cx="5262562" cy="5908675"/>
          </a:xfrm>
          <a:solidFill>
            <a:schemeClr val="accent1"/>
          </a:solidFill>
        </p:spPr>
        <p:txBody>
          <a:body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sp>
        <p:nvSpPr>
          <p:cNvPr id="11" name="Rectangle 10">
            <a:extLst>
              <a:ext uri="{FF2B5EF4-FFF2-40B4-BE49-F238E27FC236}">
                <a16:creationId xmlns:a16="http://schemas.microsoft.com/office/drawing/2014/main" id="{7EE42D45-656B-7349-A9F9-88A1581D5AAF}"/>
              </a:ext>
            </a:extLst>
          </p:cNvPr>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09545" y="261603"/>
            <a:ext cx="4885072" cy="870194"/>
          </a:xfrm>
        </p:spPr>
        <p:txBody>
          <a:bodyPr anchor="ctr">
            <a:noAutofit/>
          </a:bodyPr>
          <a:lstStyle>
            <a:lvl1pPr algn="r">
              <a:lnSpc>
                <a:spcPct val="70000"/>
              </a:lnSpc>
              <a:defRPr sz="3600" b="1" baseline="0">
                <a:solidFill>
                  <a:schemeClr val="tx2"/>
                </a:solidFill>
              </a:defRPr>
            </a:lvl1pPr>
          </a:lstStyle>
          <a:p>
            <a:r>
              <a:rPr lang="he-IL" dirty="0"/>
              <a:t>כאן תבוא כותרת</a:t>
            </a:r>
            <a:endParaRPr lang="en-US" dirty="0"/>
          </a:p>
        </p:txBody>
      </p:sp>
      <p:sp>
        <p:nvSpPr>
          <p:cNvPr id="4" name="מציין מיקום טקסט 3"/>
          <p:cNvSpPr>
            <a:spLocks noGrp="1"/>
          </p:cNvSpPr>
          <p:nvPr>
            <p:ph type="body" sz="quarter" idx="24" hasCustomPrompt="1"/>
          </p:nvPr>
        </p:nvSpPr>
        <p:spPr>
          <a:xfrm>
            <a:off x="6509544" y="1497013"/>
            <a:ext cx="4885072" cy="4110037"/>
          </a:xfrm>
        </p:spPr>
        <p:txBody>
          <a:bodyPr>
            <a:noAutofit/>
          </a:bodyPr>
          <a:lstStyle>
            <a:lvl1pPr>
              <a:lnSpc>
                <a:spcPct val="120000"/>
              </a:lnSpc>
              <a:defRPr/>
            </a:lvl1pPr>
          </a:lstStyle>
          <a:p>
            <a:pPr lvl="0"/>
            <a:r>
              <a:rPr lang="he-IL" dirty="0"/>
              <a:t>טקסט</a:t>
            </a:r>
          </a:p>
        </p:txBody>
      </p:sp>
      <p:sp>
        <p:nvSpPr>
          <p:cNvPr id="5" name="Footer Placeholder 27">
            <a:extLst>
              <a:ext uri="{FF2B5EF4-FFF2-40B4-BE49-F238E27FC236}">
                <a16:creationId xmlns:a16="http://schemas.microsoft.com/office/drawing/2014/main" id="{528EE20D-5676-BB4B-99D0-6FDD9ADF89C0}"/>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6" name="Slide Number Placeholder 3">
            <a:extLst>
              <a:ext uri="{FF2B5EF4-FFF2-40B4-BE49-F238E27FC236}">
                <a16:creationId xmlns:a16="http://schemas.microsoft.com/office/drawing/2014/main" id="{4B256100-CA61-9D42-92D3-D1F432690108}"/>
              </a:ext>
            </a:extLst>
          </p:cNvPr>
          <p:cNvSpPr>
            <a:spLocks noGrp="1"/>
          </p:cNvSpPr>
          <p:nvPr>
            <p:ph type="sldNum" sz="quarter" idx="2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9" name="Picture 8">
            <a:extLst>
              <a:ext uri="{FF2B5EF4-FFF2-40B4-BE49-F238E27FC236}">
                <a16:creationId xmlns:a16="http://schemas.microsoft.com/office/drawing/2014/main" id="{519285DD-ED6F-014C-904C-94ECD3BEB7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0406" y="1272120"/>
            <a:ext cx="5302968" cy="534563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_Title Slide">
    <p:bg>
      <p:bgRef idx="1001">
        <a:schemeClr val="bg2"/>
      </p:bgRef>
    </p:bg>
    <p:spTree>
      <p:nvGrpSpPr>
        <p:cNvPr id="1" name=""/>
        <p:cNvGrpSpPr/>
        <p:nvPr/>
      </p:nvGrpSpPr>
      <p:grpSpPr>
        <a:xfrm>
          <a:off x="0" y="0"/>
          <a:ext cx="0" cy="0"/>
          <a:chOff x="0" y="0"/>
          <a:chExt cx="0" cy="0"/>
        </a:xfrm>
      </p:grpSpPr>
      <p:sp>
        <p:nvSpPr>
          <p:cNvPr id="7" name="Picture Placeholder 6"/>
          <p:cNvSpPr>
            <a:spLocks noGrp="1"/>
          </p:cNvSpPr>
          <p:nvPr>
            <p:ph type="pic" sz="quarter" idx="23" hasCustomPrompt="1"/>
          </p:nvPr>
        </p:nvSpPr>
        <p:spPr>
          <a:xfrm>
            <a:off x="0" y="990600"/>
            <a:ext cx="5262562" cy="5908675"/>
          </a:xfrm>
          <a:solidFill>
            <a:schemeClr val="accent1"/>
          </a:solidFill>
        </p:spPr>
        <p:txBody>
          <a:bodyPr/>
          <a:lstStyle/>
          <a:p>
            <a:pPr marL="0" marR="0" lvl="0" indent="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sp>
        <p:nvSpPr>
          <p:cNvPr id="11" name="Rectangle 10">
            <a:extLst>
              <a:ext uri="{FF2B5EF4-FFF2-40B4-BE49-F238E27FC236}">
                <a16:creationId xmlns:a16="http://schemas.microsoft.com/office/drawing/2014/main" id="{7EE42D45-656B-7349-A9F9-88A1581D5AAF}"/>
              </a:ext>
            </a:extLst>
          </p:cNvPr>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09545" y="261603"/>
            <a:ext cx="4885072" cy="870194"/>
          </a:xfrm>
        </p:spPr>
        <p:txBody>
          <a:bodyPr anchor="ctr">
            <a:noAutofit/>
          </a:bodyPr>
          <a:lstStyle>
            <a:lvl1pPr algn="r">
              <a:lnSpc>
                <a:spcPct val="70000"/>
              </a:lnSpc>
              <a:defRPr sz="3600" b="1" baseline="0">
                <a:solidFill>
                  <a:schemeClr val="tx2"/>
                </a:solidFill>
              </a:defRPr>
            </a:lvl1pPr>
          </a:lstStyle>
          <a:p>
            <a:r>
              <a:rPr lang="he-IL" dirty="0"/>
              <a:t>כאן תבוא כותרת</a:t>
            </a:r>
            <a:endParaRPr lang="en-US" dirty="0"/>
          </a:p>
        </p:txBody>
      </p:sp>
      <p:sp>
        <p:nvSpPr>
          <p:cNvPr id="4" name="מציין מיקום טקסט 3"/>
          <p:cNvSpPr>
            <a:spLocks noGrp="1"/>
          </p:cNvSpPr>
          <p:nvPr>
            <p:ph type="body" sz="quarter" idx="24" hasCustomPrompt="1"/>
          </p:nvPr>
        </p:nvSpPr>
        <p:spPr>
          <a:xfrm>
            <a:off x="6509544" y="1497013"/>
            <a:ext cx="4885072" cy="4110037"/>
          </a:xfrm>
        </p:spPr>
        <p:txBody>
          <a:bodyPr>
            <a:noAutofit/>
          </a:bodyPr>
          <a:lstStyle>
            <a:lvl1pPr>
              <a:lnSpc>
                <a:spcPct val="120000"/>
              </a:lnSpc>
              <a:defRPr/>
            </a:lvl1pPr>
          </a:lstStyle>
          <a:p>
            <a:pPr lvl="0"/>
            <a:r>
              <a:rPr lang="he-IL" dirty="0"/>
              <a:t>טקסט</a:t>
            </a:r>
          </a:p>
        </p:txBody>
      </p:sp>
      <p:sp>
        <p:nvSpPr>
          <p:cNvPr id="5" name="Footer Placeholder 27">
            <a:extLst>
              <a:ext uri="{FF2B5EF4-FFF2-40B4-BE49-F238E27FC236}">
                <a16:creationId xmlns:a16="http://schemas.microsoft.com/office/drawing/2014/main" id="{528EE20D-5676-BB4B-99D0-6FDD9ADF89C0}"/>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6" name="Slide Number Placeholder 3">
            <a:extLst>
              <a:ext uri="{FF2B5EF4-FFF2-40B4-BE49-F238E27FC236}">
                <a16:creationId xmlns:a16="http://schemas.microsoft.com/office/drawing/2014/main" id="{4B256100-CA61-9D42-92D3-D1F432690108}"/>
              </a:ext>
            </a:extLst>
          </p:cNvPr>
          <p:cNvSpPr>
            <a:spLocks noGrp="1"/>
          </p:cNvSpPr>
          <p:nvPr>
            <p:ph type="sldNum" sz="quarter" idx="2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9" name="Picture 8">
            <a:extLst>
              <a:ext uri="{FF2B5EF4-FFF2-40B4-BE49-F238E27FC236}">
                <a16:creationId xmlns:a16="http://schemas.microsoft.com/office/drawing/2014/main" id="{519285DD-ED6F-014C-904C-94ECD3BEB7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extLst>
      <p:ext uri="{BB962C8B-B14F-4D97-AF65-F5344CB8AC3E}">
        <p14:creationId xmlns:p14="http://schemas.microsoft.com/office/powerpoint/2010/main" val="2559294002"/>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02046" y="2776089"/>
            <a:ext cx="4548554" cy="870194"/>
          </a:xfrm>
        </p:spPr>
        <p:txBody>
          <a:bodyPr anchor="b">
            <a:normAutofit/>
          </a:bodyPr>
          <a:lstStyle>
            <a:lvl1pPr algn="r">
              <a:defRPr sz="4400" baseline="0">
                <a:solidFill>
                  <a:schemeClr val="bg1"/>
                </a:solidFill>
              </a:defRPr>
            </a:lvl1pPr>
          </a:lstStyle>
          <a:p>
            <a:r>
              <a:rPr lang="he-IL" dirty="0"/>
              <a:t>תודה רבה!</a:t>
            </a:r>
            <a:endParaRPr lang="en-US" dirty="0"/>
          </a:p>
        </p:txBody>
      </p:sp>
      <p:pic>
        <p:nvPicPr>
          <p:cNvPr id="5" name="Picture 4"/>
          <p:cNvPicPr>
            <a:picLocks noChangeAspect="1"/>
          </p:cNvPicPr>
          <p:nvPr userDrawn="1"/>
        </p:nvPicPr>
        <p:blipFill>
          <a:blip r:embed="rId2"/>
          <a:srcRect/>
          <a:stretch/>
        </p:blipFill>
        <p:spPr>
          <a:xfrm>
            <a:off x="0" y="21600"/>
            <a:ext cx="4776458" cy="6854752"/>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38343" y="5535079"/>
            <a:ext cx="2212257" cy="821109"/>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02046" y="2776089"/>
            <a:ext cx="4548554" cy="870194"/>
          </a:xfrm>
        </p:spPr>
        <p:txBody>
          <a:bodyPr anchor="b">
            <a:normAutofit/>
          </a:bodyPr>
          <a:lstStyle>
            <a:lvl1pPr algn="r">
              <a:defRPr sz="4400" baseline="0">
                <a:solidFill>
                  <a:schemeClr val="bg1"/>
                </a:solidFill>
              </a:defRPr>
            </a:lvl1pPr>
          </a:lstStyle>
          <a:p>
            <a:r>
              <a:rPr lang="he-IL" dirty="0"/>
              <a:t>תודה רבה!</a:t>
            </a:r>
            <a:endParaRPr lang="en-US" dirty="0"/>
          </a:p>
        </p:txBody>
      </p:sp>
      <p:pic>
        <p:nvPicPr>
          <p:cNvPr id="4" name="Picture 3"/>
          <p:cNvPicPr>
            <a:picLocks noChangeAspect="1"/>
          </p:cNvPicPr>
          <p:nvPr userDrawn="1"/>
        </p:nvPicPr>
        <p:blipFill>
          <a:blip r:embed="rId2"/>
          <a:srcRect/>
          <a:stretch/>
        </p:blipFill>
        <p:spPr>
          <a:xfrm>
            <a:off x="0" y="-865859"/>
            <a:ext cx="3860473" cy="7924801"/>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38343" y="5535079"/>
            <a:ext cx="2212257" cy="821109"/>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tx2"/>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rcRect/>
          <a:stretch/>
        </p:blipFill>
        <p:spPr>
          <a:xfrm flipH="1">
            <a:off x="6680865" y="827"/>
            <a:ext cx="5511135" cy="6857173"/>
          </a:xfrm>
          <a:prstGeom prst="rect">
            <a:avLst/>
          </a:prstGeom>
          <a:noFill/>
          <a:ln>
            <a:noFill/>
          </a:ln>
        </p:spPr>
      </p:pic>
      <p:sp>
        <p:nvSpPr>
          <p:cNvPr id="6" name="Picture Placeholder 5"/>
          <p:cNvSpPr>
            <a:spLocks noGrp="1"/>
          </p:cNvSpPr>
          <p:nvPr>
            <p:ph type="pic" sz="quarter" idx="11" hasCustomPrompt="1"/>
          </p:nvPr>
        </p:nvSpPr>
        <p:spPr>
          <a:xfrm>
            <a:off x="8992204" y="1149795"/>
            <a:ext cx="4773049" cy="4773049"/>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sp>
        <p:nvSpPr>
          <p:cNvPr id="8" name="Title 1">
            <a:extLst>
              <a:ext uri="{FF2B5EF4-FFF2-40B4-BE49-F238E27FC236}">
                <a16:creationId xmlns:a16="http://schemas.microsoft.com/office/drawing/2014/main" id="{4F26AE8A-8240-0941-B2CC-CE0F0008C0B6}"/>
              </a:ext>
            </a:extLst>
          </p:cNvPr>
          <p:cNvSpPr>
            <a:spLocks noGrp="1"/>
          </p:cNvSpPr>
          <p:nvPr>
            <p:ph type="ctrTitle" hasCustomPrompt="1"/>
          </p:nvPr>
        </p:nvSpPr>
        <p:spPr>
          <a:xfrm flipH="1">
            <a:off x="1087035" y="1717310"/>
            <a:ext cx="5647593" cy="870194"/>
          </a:xfrm>
        </p:spPr>
        <p:txBody>
          <a:bodyPr anchor="b">
            <a:noAutofit/>
          </a:bodyPr>
          <a:lstStyle>
            <a:lvl1pPr algn="l">
              <a:defRPr sz="4400" baseline="0">
                <a:solidFill>
                  <a:schemeClr val="bg1"/>
                </a:solidFill>
              </a:defRPr>
            </a:lvl1pPr>
          </a:lstStyle>
          <a:p>
            <a:r>
              <a:rPr lang="he-IL" dirty="0"/>
              <a:t>כותרת ראשית</a:t>
            </a:r>
            <a:endParaRPr lang="en-US" dirty="0"/>
          </a:p>
        </p:txBody>
      </p:sp>
      <p:sp>
        <p:nvSpPr>
          <p:cNvPr id="10" name="Subtitle 2">
            <a:extLst>
              <a:ext uri="{FF2B5EF4-FFF2-40B4-BE49-F238E27FC236}">
                <a16:creationId xmlns:a16="http://schemas.microsoft.com/office/drawing/2014/main" id="{D8EB0326-CF14-864C-9C40-21E1F7CDA0D8}"/>
              </a:ext>
            </a:extLst>
          </p:cNvPr>
          <p:cNvSpPr>
            <a:spLocks noGrp="1"/>
          </p:cNvSpPr>
          <p:nvPr>
            <p:ph type="subTitle" idx="1" hasCustomPrompt="1"/>
          </p:nvPr>
        </p:nvSpPr>
        <p:spPr>
          <a:xfrm flipH="1">
            <a:off x="1087035" y="2874108"/>
            <a:ext cx="5647593" cy="414215"/>
          </a:xfrm>
        </p:spPr>
        <p:txBody>
          <a:bodyPr>
            <a:noAutofit/>
          </a:bodyPr>
          <a:lstStyle>
            <a:lvl1pPr marL="0" indent="0" algn="l">
              <a:buNone/>
              <a:defRPr sz="18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כותרת משנה</a:t>
            </a:r>
            <a:endParaRPr lang="en-US" dirty="0"/>
          </a:p>
        </p:txBody>
      </p:sp>
      <p:sp>
        <p:nvSpPr>
          <p:cNvPr id="11" name="Date Placeholder 3">
            <a:extLst>
              <a:ext uri="{FF2B5EF4-FFF2-40B4-BE49-F238E27FC236}">
                <a16:creationId xmlns:a16="http://schemas.microsoft.com/office/drawing/2014/main" id="{D5BCE0C5-B060-184A-BACB-40B516124963}"/>
              </a:ext>
            </a:extLst>
          </p:cNvPr>
          <p:cNvSpPr>
            <a:spLocks noGrp="1"/>
          </p:cNvSpPr>
          <p:nvPr>
            <p:ph type="dt" sz="half" idx="10"/>
          </p:nvPr>
        </p:nvSpPr>
        <p:spPr>
          <a:xfrm flipH="1">
            <a:off x="1087035" y="3288323"/>
            <a:ext cx="2743200" cy="365125"/>
          </a:xfrm>
          <a:prstGeom prst="rect">
            <a:avLst/>
          </a:prstGeom>
        </p:spPr>
        <p:txBody>
          <a:bodyPr/>
          <a:lstStyle>
            <a:lvl1pPr algn="l">
              <a:defRPr sz="1800" b="0">
                <a:solidFill>
                  <a:schemeClr val="accent1"/>
                </a:solidFill>
              </a:defRPr>
            </a:lvl1pPr>
          </a:lstStyle>
          <a:p>
            <a:endParaRPr lang="en-US"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7035" y="5535079"/>
            <a:ext cx="2212257" cy="821109"/>
          </a:xfrm>
          <a:prstGeom prst="rect">
            <a:avLst/>
          </a:prstGeom>
        </p:spPr>
      </p:pic>
    </p:spTree>
    <p:extLst>
      <p:ext uri="{BB962C8B-B14F-4D97-AF65-F5344CB8AC3E}">
        <p14:creationId xmlns:p14="http://schemas.microsoft.com/office/powerpoint/2010/main" val="198979416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2"/>
      </p:bgRef>
    </p:bg>
    <p:spTree>
      <p:nvGrpSpPr>
        <p:cNvPr id="1" name=""/>
        <p:cNvGrpSpPr/>
        <p:nvPr/>
      </p:nvGrpSpPr>
      <p:grpSpPr>
        <a:xfrm>
          <a:off x="0" y="0"/>
          <a:ext cx="0" cy="0"/>
          <a:chOff x="0" y="0"/>
          <a:chExt cx="0" cy="0"/>
        </a:xfrm>
      </p:grpSpPr>
      <p:sp>
        <p:nvSpPr>
          <p:cNvPr id="31" name="Rectangle 30"/>
          <p:cNvSpPr/>
          <p:nvPr userDrawn="1"/>
        </p:nvSpPr>
        <p:spPr>
          <a:xfrm>
            <a:off x="0" y="1094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algn="ctr" defTabSz="914400" rtl="0" eaLnBrk="1" latinLnBrk="0" hangingPunct="1"/>
            <a:endParaRPr lang="en-US"/>
          </a:p>
        </p:txBody>
      </p:sp>
      <p:pic>
        <p:nvPicPr>
          <p:cNvPr id="29" name="Picture 28"/>
          <p:cNvPicPr>
            <a:picLocks noChangeAspect="1"/>
          </p:cNvPicPr>
          <p:nvPr userDrawn="1"/>
        </p:nvPicPr>
        <p:blipFill>
          <a:blip r:embed="rId2"/>
          <a:srcRect/>
          <a:stretch/>
        </p:blipFill>
        <p:spPr>
          <a:xfrm>
            <a:off x="0" y="-11626"/>
            <a:ext cx="4100337" cy="4456888"/>
          </a:xfrm>
          <a:prstGeom prst="rect">
            <a:avLst/>
          </a:prstGeom>
          <a:noFill/>
          <a:ln>
            <a:noFill/>
          </a:ln>
        </p:spPr>
      </p:pic>
      <p:sp>
        <p:nvSpPr>
          <p:cNvPr id="2" name="Title 1"/>
          <p:cNvSpPr>
            <a:spLocks noGrp="1"/>
          </p:cNvSpPr>
          <p:nvPr>
            <p:ph type="ctrTitle" hasCustomPrompt="1"/>
          </p:nvPr>
        </p:nvSpPr>
        <p:spPr>
          <a:xfrm>
            <a:off x="3935186" y="10940"/>
            <a:ext cx="7367813" cy="990600"/>
          </a:xfrm>
        </p:spPr>
        <p:txBody>
          <a:bodyPr anchor="ctr">
            <a:noAutofit/>
          </a:bodyPr>
          <a:lstStyle>
            <a:lvl1pPr algn="r">
              <a:lnSpc>
                <a:spcPct val="70000"/>
              </a:lnSpc>
              <a:defRPr sz="3600" b="1" baseline="0">
                <a:solidFill>
                  <a:schemeClr val="bg2"/>
                </a:solidFill>
              </a:defRPr>
            </a:lvl1pPr>
          </a:lstStyle>
          <a:p>
            <a:r>
              <a:rPr lang="he-IL" dirty="0"/>
              <a:t>כותרת ראשית</a:t>
            </a:r>
            <a:endParaRPr lang="en-US" dirty="0"/>
          </a:p>
        </p:txBody>
      </p:sp>
      <p:sp>
        <p:nvSpPr>
          <p:cNvPr id="3" name="Subtitle 2"/>
          <p:cNvSpPr>
            <a:spLocks noGrp="1"/>
          </p:cNvSpPr>
          <p:nvPr>
            <p:ph type="subTitle" idx="1" hasCustomPrompt="1"/>
          </p:nvPr>
        </p:nvSpPr>
        <p:spPr>
          <a:xfrm>
            <a:off x="3935186" y="1474435"/>
            <a:ext cx="7367813" cy="3929428"/>
          </a:xfrm>
        </p:spPr>
        <p:txBody>
          <a:bodyPr>
            <a:noAutofit/>
          </a:bodyPr>
          <a:lstStyle>
            <a:lvl1pPr marL="0" indent="0" algn="r">
              <a:lnSpc>
                <a:spcPct val="150000"/>
              </a:lnSpc>
              <a:buNone/>
              <a:defRPr lang="he-IL" sz="1400" b="0" i="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טקסט רץ</a:t>
            </a:r>
            <a:endParaRPr lang="en-US" dirty="0"/>
          </a:p>
        </p:txBody>
      </p:sp>
      <p:sp>
        <p:nvSpPr>
          <p:cNvPr id="12" name="Footer Placeholder 27">
            <a:extLst>
              <a:ext uri="{FF2B5EF4-FFF2-40B4-BE49-F238E27FC236}">
                <a16:creationId xmlns:a16="http://schemas.microsoft.com/office/drawing/2014/main" id="{779C83AE-F52E-DF42-B134-91D6F8033145}"/>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13" name="Slide Number Placeholder 3">
            <a:extLst>
              <a:ext uri="{FF2B5EF4-FFF2-40B4-BE49-F238E27FC236}">
                <a16:creationId xmlns:a16="http://schemas.microsoft.com/office/drawing/2014/main" id="{72E6821F-C0F3-484A-8977-11A01112E5EE}"/>
              </a:ext>
            </a:extLst>
          </p:cNvPr>
          <p:cNvSpPr>
            <a:spLocks noGrp="1"/>
          </p:cNvSpPr>
          <p:nvPr>
            <p:ph type="sldNum" sz="quarter" idx="1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14" name="Picture 13">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2"/>
      </p:bgRef>
    </p:bg>
    <p:spTree>
      <p:nvGrpSpPr>
        <p:cNvPr id="1" name=""/>
        <p:cNvGrpSpPr/>
        <p:nvPr/>
      </p:nvGrpSpPr>
      <p:grpSpPr>
        <a:xfrm>
          <a:off x="0" y="0"/>
          <a:ext cx="0" cy="0"/>
          <a:chOff x="0" y="0"/>
          <a:chExt cx="0" cy="0"/>
        </a:xfrm>
      </p:grpSpPr>
      <p:sp>
        <p:nvSpPr>
          <p:cNvPr id="5" name="Rectangle 4"/>
          <p:cNvSpPr/>
          <p:nvPr userDrawn="1"/>
        </p:nvSpPr>
        <p:spPr>
          <a:xfrm>
            <a:off x="-24063"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algn="ctr" defTabSz="914400" rtl="1" eaLnBrk="1" latinLnBrk="0" hangingPunct="1"/>
            <a:endParaRPr lang="en-US"/>
          </a:p>
        </p:txBody>
      </p:sp>
      <p:sp>
        <p:nvSpPr>
          <p:cNvPr id="2" name="Title 1"/>
          <p:cNvSpPr>
            <a:spLocks noGrp="1"/>
          </p:cNvSpPr>
          <p:nvPr>
            <p:ph type="ctrTitle" hasCustomPrompt="1"/>
          </p:nvPr>
        </p:nvSpPr>
        <p:spPr>
          <a:xfrm>
            <a:off x="982246" y="0"/>
            <a:ext cx="7290841" cy="990600"/>
          </a:xfrm>
        </p:spPr>
        <p:txBody>
          <a:bodyPr anchor="ctr">
            <a:noAutofit/>
          </a:bodyPr>
          <a:lstStyle>
            <a:lvl1pPr algn="r">
              <a:lnSpc>
                <a:spcPct val="70000"/>
              </a:lnSpc>
              <a:defRPr sz="3600" b="1" baseline="0">
                <a:solidFill>
                  <a:schemeClr val="bg2"/>
                </a:solidFill>
              </a:defRPr>
            </a:lvl1pPr>
          </a:lstStyle>
          <a:p>
            <a:r>
              <a:rPr lang="he-IL" dirty="0"/>
              <a:t>כותרת ראשית</a:t>
            </a:r>
            <a:endParaRPr lang="en-US" dirty="0"/>
          </a:p>
        </p:txBody>
      </p:sp>
      <p:sp>
        <p:nvSpPr>
          <p:cNvPr id="3" name="Subtitle 2"/>
          <p:cNvSpPr>
            <a:spLocks noGrp="1"/>
          </p:cNvSpPr>
          <p:nvPr>
            <p:ph type="subTitle" idx="1" hasCustomPrompt="1"/>
          </p:nvPr>
        </p:nvSpPr>
        <p:spPr>
          <a:xfrm>
            <a:off x="982246" y="1474435"/>
            <a:ext cx="7290841" cy="3929428"/>
          </a:xfrm>
        </p:spPr>
        <p:txBody>
          <a:bodyPr>
            <a:noAutofit/>
          </a:bodyPr>
          <a:lstStyle>
            <a:lvl1pPr marL="0" indent="0" algn="r">
              <a:lnSpc>
                <a:spcPct val="150000"/>
              </a:lnSpc>
              <a:buNone/>
              <a:defRPr sz="14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טקסט רץ </a:t>
            </a:r>
            <a:endParaRPr lang="en-US" dirty="0"/>
          </a:p>
        </p:txBody>
      </p:sp>
      <p:pic>
        <p:nvPicPr>
          <p:cNvPr id="32" name="Picture 31"/>
          <p:cNvPicPr>
            <a:picLocks noChangeAspect="1"/>
          </p:cNvPicPr>
          <p:nvPr userDrawn="1"/>
        </p:nvPicPr>
        <p:blipFill>
          <a:blip r:embed="rId2"/>
          <a:srcRect/>
          <a:stretch/>
        </p:blipFill>
        <p:spPr>
          <a:xfrm>
            <a:off x="8273087" y="4631"/>
            <a:ext cx="3918913" cy="4758680"/>
          </a:xfrm>
          <a:prstGeom prst="rect">
            <a:avLst/>
          </a:prstGeom>
          <a:noFill/>
          <a:ln>
            <a:noFill/>
          </a:ln>
        </p:spPr>
      </p:pic>
      <p:sp>
        <p:nvSpPr>
          <p:cNvPr id="8" name="Footer Placeholder 27">
            <a:extLst>
              <a:ext uri="{FF2B5EF4-FFF2-40B4-BE49-F238E27FC236}">
                <a16:creationId xmlns:a16="http://schemas.microsoft.com/office/drawing/2014/main" id="{EBAC9312-1BE2-C341-9C0B-B81F41CCE6C4}"/>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9" name="Slide Number Placeholder 3">
            <a:extLst>
              <a:ext uri="{FF2B5EF4-FFF2-40B4-BE49-F238E27FC236}">
                <a16:creationId xmlns:a16="http://schemas.microsoft.com/office/drawing/2014/main" id="{F66B8DA5-C8A7-8E4E-843A-16FBD044AF45}"/>
              </a:ext>
            </a:extLst>
          </p:cNvPr>
          <p:cNvSpPr>
            <a:spLocks noGrp="1"/>
          </p:cNvSpPr>
          <p:nvPr>
            <p:ph type="sldNum" sz="quarter" idx="11"/>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11" name="Picture 10">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bg>
      <p:bgRef idx="1001">
        <a:schemeClr val="bg2"/>
      </p:bgRef>
    </p:bg>
    <p:spTree>
      <p:nvGrpSpPr>
        <p:cNvPr id="1" name=""/>
        <p:cNvGrpSpPr/>
        <p:nvPr/>
      </p:nvGrpSpPr>
      <p:grpSpPr>
        <a:xfrm>
          <a:off x="0" y="0"/>
          <a:ext cx="0" cy="0"/>
          <a:chOff x="0" y="0"/>
          <a:chExt cx="0" cy="0"/>
        </a:xfrm>
      </p:grpSpPr>
      <p:sp>
        <p:nvSpPr>
          <p:cNvPr id="31" name="Rectangle 30"/>
          <p:cNvSpPr/>
          <p:nvPr userDrawn="1"/>
        </p:nvSpPr>
        <p:spPr>
          <a:xfrm>
            <a:off x="0" y="35003"/>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algn="ctr" defTabSz="914400" rtl="1" eaLnBrk="1" latinLnBrk="0" hangingPunct="1"/>
            <a:endParaRPr lang="en-US"/>
          </a:p>
        </p:txBody>
      </p:sp>
      <p:sp>
        <p:nvSpPr>
          <p:cNvPr id="2" name="Title 1"/>
          <p:cNvSpPr>
            <a:spLocks noGrp="1"/>
          </p:cNvSpPr>
          <p:nvPr>
            <p:ph type="ctrTitle" hasCustomPrompt="1"/>
          </p:nvPr>
        </p:nvSpPr>
        <p:spPr>
          <a:xfrm>
            <a:off x="4978400" y="-1"/>
            <a:ext cx="6324599" cy="1025603"/>
          </a:xfrm>
        </p:spPr>
        <p:txBody>
          <a:bodyPr anchor="ctr">
            <a:noAutofit/>
          </a:bodyPr>
          <a:lstStyle>
            <a:lvl1pPr algn="r">
              <a:lnSpc>
                <a:spcPct val="70000"/>
              </a:lnSpc>
              <a:defRPr sz="3600" b="1" baseline="0">
                <a:solidFill>
                  <a:schemeClr val="bg2"/>
                </a:solidFill>
              </a:defRPr>
            </a:lvl1pPr>
          </a:lstStyle>
          <a:p>
            <a:r>
              <a:rPr lang="he-IL" dirty="0"/>
              <a:t>כותרת ראשית</a:t>
            </a:r>
            <a:endParaRPr lang="en-US" dirty="0"/>
          </a:p>
        </p:txBody>
      </p:sp>
      <p:sp>
        <p:nvSpPr>
          <p:cNvPr id="3" name="Subtitle 2"/>
          <p:cNvSpPr>
            <a:spLocks noGrp="1"/>
          </p:cNvSpPr>
          <p:nvPr>
            <p:ph type="subTitle" idx="1" hasCustomPrompt="1"/>
          </p:nvPr>
        </p:nvSpPr>
        <p:spPr>
          <a:xfrm>
            <a:off x="4978400" y="1474435"/>
            <a:ext cx="6324599" cy="3929428"/>
          </a:xfrm>
        </p:spPr>
        <p:txBody>
          <a:bodyPr>
            <a:noAutofit/>
          </a:bodyPr>
          <a:lstStyle>
            <a:lvl1pPr marL="0" indent="0" algn="r">
              <a:lnSpc>
                <a:spcPct val="150000"/>
              </a:lnSpc>
              <a:buNone/>
              <a:defRPr sz="14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טקסט רץ </a:t>
            </a:r>
            <a:endParaRPr lang="en-US" dirty="0"/>
          </a:p>
        </p:txBody>
      </p:sp>
      <p:sp>
        <p:nvSpPr>
          <p:cNvPr id="11" name="Picture Placeholder 5"/>
          <p:cNvSpPr>
            <a:spLocks noGrp="1"/>
          </p:cNvSpPr>
          <p:nvPr>
            <p:ph type="pic" sz="quarter" idx="11" hasCustomPrompt="1"/>
          </p:nvPr>
        </p:nvSpPr>
        <p:spPr>
          <a:xfrm>
            <a:off x="-684830" y="885428"/>
            <a:ext cx="4773049" cy="4773049"/>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pic>
        <p:nvPicPr>
          <p:cNvPr id="7" name="Picture 6"/>
          <p:cNvPicPr>
            <a:picLocks noChangeAspect="1"/>
          </p:cNvPicPr>
          <p:nvPr userDrawn="1"/>
        </p:nvPicPr>
        <p:blipFill>
          <a:blip r:embed="rId2"/>
          <a:srcRect/>
          <a:stretch/>
        </p:blipFill>
        <p:spPr>
          <a:xfrm>
            <a:off x="11723" y="1"/>
            <a:ext cx="6731000" cy="6858000"/>
          </a:xfrm>
          <a:prstGeom prst="rect">
            <a:avLst/>
          </a:prstGeom>
        </p:spPr>
      </p:pic>
      <p:sp>
        <p:nvSpPr>
          <p:cNvPr id="12" name="Footer Placeholder 27">
            <a:extLst>
              <a:ext uri="{FF2B5EF4-FFF2-40B4-BE49-F238E27FC236}">
                <a16:creationId xmlns:a16="http://schemas.microsoft.com/office/drawing/2014/main" id="{0D70752C-645D-0548-AB02-B9343BA9DAD3}"/>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13" name="Slide Number Placeholder 3">
            <a:extLst>
              <a:ext uri="{FF2B5EF4-FFF2-40B4-BE49-F238E27FC236}">
                <a16:creationId xmlns:a16="http://schemas.microsoft.com/office/drawing/2014/main" id="{8C2F4F33-CEEF-2640-BBE7-B2BCF3A56120}"/>
              </a:ext>
            </a:extLst>
          </p:cNvPr>
          <p:cNvSpPr>
            <a:spLocks noGrp="1"/>
          </p:cNvSpPr>
          <p:nvPr>
            <p:ph type="sldNum" sz="quarter" idx="12"/>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15" name="Picture 14">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8_Title Slide">
    <p:bg>
      <p:bgRef idx="1001">
        <a:schemeClr val="bg2"/>
      </p:bgRef>
    </p:bg>
    <p:spTree>
      <p:nvGrpSpPr>
        <p:cNvPr id="1" name=""/>
        <p:cNvGrpSpPr/>
        <p:nvPr/>
      </p:nvGrpSpPr>
      <p:grpSpPr>
        <a:xfrm>
          <a:off x="0" y="0"/>
          <a:ext cx="0" cy="0"/>
          <a:chOff x="0" y="0"/>
          <a:chExt cx="0" cy="0"/>
        </a:xfrm>
      </p:grpSpPr>
      <p:sp>
        <p:nvSpPr>
          <p:cNvPr id="31" name="Rectangle 30"/>
          <p:cNvSpPr/>
          <p:nvPr userDrawn="1"/>
        </p:nvSpPr>
        <p:spPr>
          <a:xfrm>
            <a:off x="0" y="35003"/>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algn="ctr" defTabSz="914400" rtl="1" eaLnBrk="1" latinLnBrk="0" hangingPunct="1"/>
            <a:endParaRPr lang="en-US"/>
          </a:p>
        </p:txBody>
      </p:sp>
      <p:sp>
        <p:nvSpPr>
          <p:cNvPr id="2" name="Title 1"/>
          <p:cNvSpPr>
            <a:spLocks noGrp="1"/>
          </p:cNvSpPr>
          <p:nvPr>
            <p:ph type="ctrTitle" hasCustomPrompt="1"/>
          </p:nvPr>
        </p:nvSpPr>
        <p:spPr>
          <a:xfrm>
            <a:off x="1094014" y="-1"/>
            <a:ext cx="6324599" cy="1025603"/>
          </a:xfrm>
        </p:spPr>
        <p:txBody>
          <a:bodyPr anchor="ctr">
            <a:noAutofit/>
          </a:bodyPr>
          <a:lstStyle>
            <a:lvl1pPr algn="l">
              <a:lnSpc>
                <a:spcPct val="70000"/>
              </a:lnSpc>
              <a:defRPr sz="3600" b="1" baseline="0">
                <a:solidFill>
                  <a:schemeClr val="bg2"/>
                </a:solidFill>
              </a:defRPr>
            </a:lvl1pPr>
          </a:lstStyle>
          <a:p>
            <a:r>
              <a:rPr lang="he-IL" dirty="0"/>
              <a:t>כותרת ראשית</a:t>
            </a:r>
            <a:endParaRPr lang="en-US" dirty="0"/>
          </a:p>
        </p:txBody>
      </p:sp>
      <p:sp>
        <p:nvSpPr>
          <p:cNvPr id="3" name="Subtitle 2"/>
          <p:cNvSpPr>
            <a:spLocks noGrp="1"/>
          </p:cNvSpPr>
          <p:nvPr>
            <p:ph type="subTitle" idx="1" hasCustomPrompt="1"/>
          </p:nvPr>
        </p:nvSpPr>
        <p:spPr>
          <a:xfrm>
            <a:off x="1094014" y="1474435"/>
            <a:ext cx="6324599" cy="3929428"/>
          </a:xfrm>
        </p:spPr>
        <p:txBody>
          <a:bodyPr>
            <a:noAutofit/>
          </a:bodyPr>
          <a:lstStyle>
            <a:lvl1pPr marL="0" indent="0" algn="l">
              <a:lnSpc>
                <a:spcPct val="150000"/>
              </a:lnSpc>
              <a:buNone/>
              <a:defRPr sz="14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טקסט רץ </a:t>
            </a:r>
            <a:endParaRPr lang="en-US" dirty="0"/>
          </a:p>
        </p:txBody>
      </p:sp>
      <p:sp>
        <p:nvSpPr>
          <p:cNvPr id="12" name="Footer Placeholder 27">
            <a:extLst>
              <a:ext uri="{FF2B5EF4-FFF2-40B4-BE49-F238E27FC236}">
                <a16:creationId xmlns:a16="http://schemas.microsoft.com/office/drawing/2014/main" id="{0D70752C-645D-0548-AB02-B9343BA9DAD3}"/>
              </a:ext>
            </a:extLst>
          </p:cNvPr>
          <p:cNvSpPr>
            <a:spLocks noGrp="1"/>
          </p:cNvSpPr>
          <p:nvPr>
            <p:ph type="ftr" sz="quarter" idx="10"/>
          </p:nvPr>
        </p:nvSpPr>
        <p:spPr>
          <a:xfrm>
            <a:off x="949589" y="6285041"/>
            <a:ext cx="2159000" cy="249285"/>
          </a:xfrm>
          <a:prstGeom prst="rect">
            <a:avLst/>
          </a:prstGeom>
        </p:spPr>
        <p:txBody>
          <a:bodyPr/>
          <a:lstStyle>
            <a:lvl1pPr algn="l">
              <a:defRPr>
                <a:solidFill>
                  <a:schemeClr val="accent4"/>
                </a:solidFill>
              </a:defRPr>
            </a:lvl1pPr>
          </a:lstStyle>
          <a:p>
            <a:pPr rtl="1"/>
            <a:r>
              <a:rPr lang="he-IL"/>
              <a:t>כותרת המצגת</a:t>
            </a:r>
            <a:endParaRPr lang="en-US" dirty="0"/>
          </a:p>
        </p:txBody>
      </p:sp>
      <p:sp>
        <p:nvSpPr>
          <p:cNvPr id="13" name="Slide Number Placeholder 3">
            <a:extLst>
              <a:ext uri="{FF2B5EF4-FFF2-40B4-BE49-F238E27FC236}">
                <a16:creationId xmlns:a16="http://schemas.microsoft.com/office/drawing/2014/main" id="{8C2F4F33-CEEF-2640-BBE7-B2BCF3A56120}"/>
              </a:ext>
            </a:extLst>
          </p:cNvPr>
          <p:cNvSpPr>
            <a:spLocks noGrp="1"/>
          </p:cNvSpPr>
          <p:nvPr>
            <p:ph type="sldNum" sz="quarter" idx="12"/>
          </p:nvPr>
        </p:nvSpPr>
        <p:spPr>
          <a:xfrm>
            <a:off x="473339" y="6238923"/>
            <a:ext cx="476250" cy="365125"/>
          </a:xfrm>
        </p:spPr>
        <p:txBody>
          <a:bodyPr/>
          <a:lstStyle>
            <a:lvl1pPr algn="l">
              <a:defRPr>
                <a:solidFill>
                  <a:schemeClr val="accent4"/>
                </a:solidFill>
              </a:defRPr>
            </a:lvl1pPr>
          </a:lstStyle>
          <a:p>
            <a:fld id="{FDB471CC-1647-9041-AC92-CE8E329D9294}" type="slidenum">
              <a:rPr lang="en-US" smtClean="0"/>
              <a:pPr/>
              <a:t>‹#›</a:t>
            </a:fld>
            <a:endParaRPr lang="en-US"/>
          </a:p>
        </p:txBody>
      </p:sp>
      <p:sp>
        <p:nvSpPr>
          <p:cNvPr id="14" name="Picture Placeholder 5">
            <a:extLst>
              <a:ext uri="{FF2B5EF4-FFF2-40B4-BE49-F238E27FC236}">
                <a16:creationId xmlns:a16="http://schemas.microsoft.com/office/drawing/2014/main" id="{225FF1AE-A27C-7446-821F-2D5D09987643}"/>
              </a:ext>
            </a:extLst>
          </p:cNvPr>
          <p:cNvSpPr>
            <a:spLocks noGrp="1"/>
          </p:cNvSpPr>
          <p:nvPr>
            <p:ph type="pic" sz="quarter" idx="11" hasCustomPrompt="1"/>
          </p:nvPr>
        </p:nvSpPr>
        <p:spPr>
          <a:xfrm flipH="1">
            <a:off x="8140699" y="885428"/>
            <a:ext cx="4773049" cy="4773049"/>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pic>
        <p:nvPicPr>
          <p:cNvPr id="18" name="Picture 17">
            <a:extLst>
              <a:ext uri="{FF2B5EF4-FFF2-40B4-BE49-F238E27FC236}">
                <a16:creationId xmlns:a16="http://schemas.microsoft.com/office/drawing/2014/main" id="{C7CACB6F-953A-B04A-B755-4B9931BE800A}"/>
              </a:ext>
            </a:extLst>
          </p:cNvPr>
          <p:cNvPicPr>
            <a:picLocks noChangeAspect="1"/>
          </p:cNvPicPr>
          <p:nvPr userDrawn="1"/>
        </p:nvPicPr>
        <p:blipFill>
          <a:blip r:embed="rId2"/>
          <a:srcRect/>
          <a:stretch/>
        </p:blipFill>
        <p:spPr>
          <a:xfrm flipH="1">
            <a:off x="5461000" y="10149"/>
            <a:ext cx="6731000" cy="6858000"/>
          </a:xfrm>
          <a:prstGeom prst="rect">
            <a:avLst/>
          </a:prstGeom>
        </p:spPr>
      </p:pic>
      <p:pic>
        <p:nvPicPr>
          <p:cNvPr id="15" name="Picture 14">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42411" y="5893276"/>
            <a:ext cx="726433" cy="758445"/>
          </a:xfrm>
          <a:prstGeom prst="rect">
            <a:avLst/>
          </a:prstGeom>
        </p:spPr>
      </p:pic>
    </p:spTree>
    <p:extLst>
      <p:ext uri="{BB962C8B-B14F-4D97-AF65-F5344CB8AC3E}">
        <p14:creationId xmlns:p14="http://schemas.microsoft.com/office/powerpoint/2010/main" val="417663952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_Title Slide">
    <p:bg>
      <p:bgRef idx="1001">
        <a:schemeClr val="bg2"/>
      </p:bgRef>
    </p:bg>
    <p:spTree>
      <p:nvGrpSpPr>
        <p:cNvPr id="1" name=""/>
        <p:cNvGrpSpPr/>
        <p:nvPr/>
      </p:nvGrpSpPr>
      <p:grpSpPr>
        <a:xfrm>
          <a:off x="0" y="0"/>
          <a:ext cx="0" cy="0"/>
          <a:chOff x="0" y="0"/>
          <a:chExt cx="0" cy="0"/>
        </a:xfrm>
      </p:grpSpPr>
      <p:sp>
        <p:nvSpPr>
          <p:cNvPr id="5" name="Rectangle 4"/>
          <p:cNvSpPr/>
          <p:nvPr userDrawn="1"/>
        </p:nvSpPr>
        <p:spPr>
          <a:xfrm>
            <a:off x="0" y="0"/>
            <a:ext cx="12192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algn="ctr" defTabSz="914400" rtl="1" eaLnBrk="1" latinLnBrk="0" hangingPunct="1"/>
            <a:endParaRPr lang="en-US"/>
          </a:p>
        </p:txBody>
      </p:sp>
      <p:pic>
        <p:nvPicPr>
          <p:cNvPr id="6" name="Picture 5"/>
          <p:cNvPicPr>
            <a:picLocks noChangeAspect="1"/>
          </p:cNvPicPr>
          <p:nvPr userDrawn="1"/>
        </p:nvPicPr>
        <p:blipFill>
          <a:blip r:embed="rId2"/>
          <a:srcRect/>
          <a:stretch/>
        </p:blipFill>
        <p:spPr>
          <a:xfrm>
            <a:off x="-2116505" y="-577358"/>
            <a:ext cx="7094905" cy="6878363"/>
          </a:xfrm>
          <a:prstGeom prst="rect">
            <a:avLst/>
          </a:prstGeom>
        </p:spPr>
      </p:pic>
      <p:sp>
        <p:nvSpPr>
          <p:cNvPr id="2" name="Title 1"/>
          <p:cNvSpPr>
            <a:spLocks noGrp="1"/>
          </p:cNvSpPr>
          <p:nvPr>
            <p:ph type="ctrTitle" hasCustomPrompt="1"/>
          </p:nvPr>
        </p:nvSpPr>
        <p:spPr>
          <a:xfrm>
            <a:off x="4978400" y="-1"/>
            <a:ext cx="6324599" cy="1025603"/>
          </a:xfrm>
        </p:spPr>
        <p:txBody>
          <a:bodyPr anchor="ctr">
            <a:noAutofit/>
          </a:bodyPr>
          <a:lstStyle>
            <a:lvl1pPr algn="r">
              <a:lnSpc>
                <a:spcPct val="70000"/>
              </a:lnSpc>
              <a:defRPr sz="3600" b="1" baseline="0">
                <a:solidFill>
                  <a:schemeClr val="bg2"/>
                </a:solidFill>
              </a:defRPr>
            </a:lvl1pPr>
          </a:lstStyle>
          <a:p>
            <a:r>
              <a:rPr lang="he-IL" dirty="0"/>
              <a:t>כותרת ראשית</a:t>
            </a:r>
            <a:endParaRPr lang="en-US" dirty="0"/>
          </a:p>
        </p:txBody>
      </p:sp>
      <p:sp>
        <p:nvSpPr>
          <p:cNvPr id="3" name="Subtitle 2"/>
          <p:cNvSpPr>
            <a:spLocks noGrp="1"/>
          </p:cNvSpPr>
          <p:nvPr>
            <p:ph type="subTitle" idx="1" hasCustomPrompt="1"/>
          </p:nvPr>
        </p:nvSpPr>
        <p:spPr>
          <a:xfrm>
            <a:off x="4978400" y="1474435"/>
            <a:ext cx="6324599" cy="3929428"/>
          </a:xfrm>
        </p:spPr>
        <p:txBody>
          <a:bodyPr>
            <a:noAutofit/>
          </a:bodyPr>
          <a:lstStyle>
            <a:lvl1pPr marL="0" indent="0" algn="r">
              <a:lnSpc>
                <a:spcPct val="150000"/>
              </a:lnSpc>
              <a:buNone/>
              <a:defRPr sz="14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טקסט רץ </a:t>
            </a:r>
            <a:endParaRPr lang="en-US" dirty="0"/>
          </a:p>
        </p:txBody>
      </p:sp>
      <p:sp>
        <p:nvSpPr>
          <p:cNvPr id="11" name="Picture Placeholder 5"/>
          <p:cNvSpPr>
            <a:spLocks noGrp="1"/>
          </p:cNvSpPr>
          <p:nvPr>
            <p:ph type="pic" sz="quarter" idx="11" hasCustomPrompt="1"/>
          </p:nvPr>
        </p:nvSpPr>
        <p:spPr>
          <a:xfrm>
            <a:off x="-156507" y="1113118"/>
            <a:ext cx="3497412" cy="3497412"/>
          </a:xfrm>
          <a:prstGeom prst="ellipse">
            <a:avLst/>
          </a:prstGeom>
          <a:solidFill>
            <a:schemeClr val="accent1"/>
          </a:solidFill>
          <a:ln>
            <a:noFill/>
          </a:ln>
        </p:spPr>
        <p:txBody>
          <a:bodyPr>
            <a:normAutofit/>
          </a:bodyPr>
          <a:lstStyle>
            <a:lvl1pPr>
              <a:defRPr sz="1200" baseline="0">
                <a:solidFill>
                  <a:schemeClr val="bg2"/>
                </a:solidFill>
              </a:defRPr>
            </a:lvl1pPr>
          </a:lstStyle>
          <a:p>
            <a:pPr marL="228600" marR="0" lvl="0" indent="-228600" algn="r" defTabSz="914400" rtl="1" eaLnBrk="1" fontAlgn="auto" latinLnBrk="0" hangingPunct="1">
              <a:lnSpc>
                <a:spcPct val="90000"/>
              </a:lnSpc>
              <a:spcBef>
                <a:spcPts val="400"/>
              </a:spcBef>
              <a:spcAft>
                <a:spcPts val="400"/>
              </a:spcAft>
              <a:buClrTx/>
              <a:buSzTx/>
              <a:buFont typeface="Arial"/>
              <a:buNone/>
              <a:tabLst/>
              <a:defRPr/>
            </a:pPr>
            <a:r>
              <a:rPr lang="he-IL" dirty="0"/>
              <a:t>הכנס תמונה לכאן</a:t>
            </a:r>
            <a:endParaRPr lang="en-US" dirty="0"/>
          </a:p>
        </p:txBody>
      </p:sp>
      <p:sp>
        <p:nvSpPr>
          <p:cNvPr id="12" name="Footer Placeholder 27">
            <a:extLst>
              <a:ext uri="{FF2B5EF4-FFF2-40B4-BE49-F238E27FC236}">
                <a16:creationId xmlns:a16="http://schemas.microsoft.com/office/drawing/2014/main" id="{0D70752C-645D-0548-AB02-B9343BA9DAD3}"/>
              </a:ext>
            </a:extLst>
          </p:cNvPr>
          <p:cNvSpPr>
            <a:spLocks noGrp="1"/>
          </p:cNvSpPr>
          <p:nvPr>
            <p:ph type="ftr" sz="quarter" idx="10"/>
          </p:nvPr>
        </p:nvSpPr>
        <p:spPr>
          <a:xfrm>
            <a:off x="9138368" y="6285041"/>
            <a:ext cx="2159000" cy="249285"/>
          </a:xfrm>
          <a:prstGeom prst="rect">
            <a:avLst/>
          </a:prstGeom>
        </p:spPr>
        <p:txBody>
          <a:bodyPr/>
          <a:lstStyle>
            <a:lvl1pPr algn="r">
              <a:defRPr>
                <a:solidFill>
                  <a:schemeClr val="accent4"/>
                </a:solidFill>
              </a:defRPr>
            </a:lvl1pPr>
          </a:lstStyle>
          <a:p>
            <a:pPr rtl="1"/>
            <a:r>
              <a:rPr lang="he-IL" dirty="0"/>
              <a:t>כותרת המצגת</a:t>
            </a:r>
            <a:endParaRPr lang="en-US" dirty="0"/>
          </a:p>
        </p:txBody>
      </p:sp>
      <p:sp>
        <p:nvSpPr>
          <p:cNvPr id="13" name="Slide Number Placeholder 3">
            <a:extLst>
              <a:ext uri="{FF2B5EF4-FFF2-40B4-BE49-F238E27FC236}">
                <a16:creationId xmlns:a16="http://schemas.microsoft.com/office/drawing/2014/main" id="{8C2F4F33-CEEF-2640-BBE7-B2BCF3A56120}"/>
              </a:ext>
            </a:extLst>
          </p:cNvPr>
          <p:cNvSpPr>
            <a:spLocks noGrp="1"/>
          </p:cNvSpPr>
          <p:nvPr>
            <p:ph type="sldNum" sz="quarter" idx="12"/>
          </p:nvPr>
        </p:nvSpPr>
        <p:spPr>
          <a:xfrm>
            <a:off x="11348169" y="6238923"/>
            <a:ext cx="476250" cy="365125"/>
          </a:xfrm>
        </p:spPr>
        <p:txBody>
          <a:bodyPr/>
          <a:lstStyle>
            <a:lvl1pPr>
              <a:defRPr>
                <a:solidFill>
                  <a:schemeClr val="accent4"/>
                </a:solidFill>
              </a:defRPr>
            </a:lvl1pPr>
          </a:lstStyle>
          <a:p>
            <a:fld id="{FDB471CC-1647-9041-AC92-CE8E329D9294}" type="slidenum">
              <a:rPr lang="en-US" smtClean="0"/>
              <a:pPr/>
              <a:t>‹#›</a:t>
            </a:fld>
            <a:endParaRPr lang="en-US"/>
          </a:p>
        </p:txBody>
      </p:sp>
      <p:pic>
        <p:nvPicPr>
          <p:cNvPr id="15" name="Picture 14">
            <a:extLst>
              <a:ext uri="{FF2B5EF4-FFF2-40B4-BE49-F238E27FC236}">
                <a16:creationId xmlns:a16="http://schemas.microsoft.com/office/drawing/2014/main" id="{519285DD-ED6F-014C-904C-94ECD3BEB7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7581" y="5893276"/>
            <a:ext cx="726433" cy="75844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C2ABC2AC-8AFC-2F40-B7D1-DDEB4E9BAD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algn="ctr" defTabSz="914400" rtl="1" eaLnBrk="1" latinLnBrk="0" hangingPunct="1"/>
            <a:r>
              <a:rPr lang="he-IL" dirty="0"/>
              <a:t>כותרת המצגת</a:t>
            </a:r>
            <a:endParaRPr lang="en-US" dirty="0"/>
          </a:p>
        </p:txBody>
      </p:sp>
      <p:sp>
        <p:nvSpPr>
          <p:cNvPr id="5" name="Slide Number Placeholder 4">
            <a:extLst>
              <a:ext uri="{FF2B5EF4-FFF2-40B4-BE49-F238E27FC236}">
                <a16:creationId xmlns:a16="http://schemas.microsoft.com/office/drawing/2014/main" id="{45A4D27A-1691-2B41-9BDE-1646686DBA2C}"/>
              </a:ext>
            </a:extLst>
          </p:cNvPr>
          <p:cNvSpPr>
            <a:spLocks noGrp="1"/>
          </p:cNvSpPr>
          <p:nvPr>
            <p:ph type="sldNum" sz="quarter" idx="4"/>
          </p:nvPr>
        </p:nvSpPr>
        <p:spPr>
          <a:xfrm>
            <a:off x="10877550" y="6356350"/>
            <a:ext cx="4762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B471CC-1647-9041-AC92-CE8E329D9294}" type="slidenum">
              <a:rPr lang="en-US" smtClean="0"/>
              <a:t>‹#›</a:t>
            </a:fld>
            <a:endParaRPr lang="en-US"/>
          </a:p>
        </p:txBody>
      </p:sp>
    </p:spTree>
    <p:extLst>
      <p:ext uri="{BB962C8B-B14F-4D97-AF65-F5344CB8AC3E}">
        <p14:creationId xmlns:p14="http://schemas.microsoft.com/office/powerpoint/2010/main" val="506119385"/>
      </p:ext>
    </p:extLst>
  </p:cSld>
  <p:clrMap bg1="lt1" tx1="dk1" bg2="lt2" tx2="dk2" accent1="accent1" accent2="accent2" accent3="accent3" accent4="accent4" accent5="accent5" accent6="accent6" hlink="hlink" folHlink="folHlink"/>
  <p:sldLayoutIdLst>
    <p:sldLayoutId id="2147483649" r:id="rId1"/>
    <p:sldLayoutId id="2147483685" r:id="rId2"/>
    <p:sldLayoutId id="2147483660" r:id="rId3"/>
    <p:sldLayoutId id="2147483686" r:id="rId4"/>
    <p:sldLayoutId id="2147483661" r:id="rId5"/>
    <p:sldLayoutId id="2147483662" r:id="rId6"/>
    <p:sldLayoutId id="2147483663" r:id="rId7"/>
    <p:sldLayoutId id="2147483687" r:id="rId8"/>
    <p:sldLayoutId id="2147483680" r:id="rId9"/>
    <p:sldLayoutId id="2147483692" r:id="rId10"/>
    <p:sldLayoutId id="2147483664" r:id="rId11"/>
    <p:sldLayoutId id="2147483665" r:id="rId12"/>
    <p:sldLayoutId id="2147483666" r:id="rId13"/>
    <p:sldLayoutId id="2147483688" r:id="rId14"/>
    <p:sldLayoutId id="2147483667" r:id="rId15"/>
    <p:sldLayoutId id="2147483668" r:id="rId16"/>
    <p:sldLayoutId id="2147483669" r:id="rId17"/>
    <p:sldLayoutId id="2147483670" r:id="rId18"/>
    <p:sldLayoutId id="2147483681" r:id="rId19"/>
    <p:sldLayoutId id="2147483671" r:id="rId20"/>
    <p:sldLayoutId id="2147483672" r:id="rId21"/>
    <p:sldLayoutId id="2147483673" r:id="rId22"/>
    <p:sldLayoutId id="2147483683" r:id="rId23"/>
    <p:sldLayoutId id="2147483693" r:id="rId24"/>
    <p:sldLayoutId id="2147483674" r:id="rId25"/>
    <p:sldLayoutId id="2147483690" r:id="rId26"/>
    <p:sldLayoutId id="2147483675" r:id="rId27"/>
    <p:sldLayoutId id="2147483676" r:id="rId28"/>
    <p:sldLayoutId id="2147483677" r:id="rId29"/>
    <p:sldLayoutId id="2147483682" r:id="rId30"/>
    <p:sldLayoutId id="2147483678" r:id="rId31"/>
    <p:sldLayoutId id="2147483691" r:id="rId32"/>
    <p:sldLayoutId id="2147483679" r:id="rId33"/>
    <p:sldLayoutId id="2147483684" r:id="rId34"/>
  </p:sldLayoutIdLst>
  <p:hf hdr="0" dt="0"/>
  <p:txStyles>
    <p:titleStyle>
      <a:lvl1pPr algn="r" defTabSz="914400" rtl="1"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r" defTabSz="914400" rtl="1" eaLnBrk="1" latinLnBrk="0" hangingPunct="1">
        <a:lnSpc>
          <a:spcPct val="90000"/>
        </a:lnSpc>
        <a:spcBef>
          <a:spcPts val="400"/>
        </a:spcBef>
        <a:spcAft>
          <a:spcPts val="400"/>
        </a:spcAft>
        <a:buFont typeface="Arial"/>
        <a:buNone/>
        <a:defRPr sz="1600" b="0" kern="1200">
          <a:solidFill>
            <a:schemeClr val="tx1"/>
          </a:solidFill>
          <a:latin typeface="+mn-lt"/>
          <a:ea typeface="+mn-ea"/>
          <a:cs typeface="+mn-cs"/>
        </a:defRPr>
      </a:lvl1pPr>
      <a:lvl2pPr marL="0" indent="0" algn="r" defTabSz="914400" rtl="1" eaLnBrk="1" latinLnBrk="0" hangingPunct="1">
        <a:lnSpc>
          <a:spcPct val="90000"/>
        </a:lnSpc>
        <a:spcBef>
          <a:spcPts val="400"/>
        </a:spcBef>
        <a:spcAft>
          <a:spcPts val="400"/>
        </a:spcAft>
        <a:buFont typeface="Arial"/>
        <a:buNone/>
        <a:defRPr sz="1600" b="0" kern="1200">
          <a:solidFill>
            <a:schemeClr val="tx1"/>
          </a:solidFill>
          <a:latin typeface="+mn-lt"/>
          <a:ea typeface="+mn-ea"/>
          <a:cs typeface="+mn-cs"/>
        </a:defRPr>
      </a:lvl2pPr>
      <a:lvl3pPr marL="0" indent="0" algn="r" defTabSz="914400" rtl="1" eaLnBrk="1" latinLnBrk="0" hangingPunct="1">
        <a:lnSpc>
          <a:spcPct val="90000"/>
        </a:lnSpc>
        <a:spcBef>
          <a:spcPts val="400"/>
        </a:spcBef>
        <a:spcAft>
          <a:spcPts val="400"/>
        </a:spcAft>
        <a:buFont typeface="Arial"/>
        <a:buNone/>
        <a:defRPr sz="1600" b="0" kern="1200">
          <a:solidFill>
            <a:schemeClr val="tx1"/>
          </a:solidFill>
          <a:latin typeface="+mn-lt"/>
          <a:ea typeface="+mn-ea"/>
          <a:cs typeface="+mn-cs"/>
        </a:defRPr>
      </a:lvl3pPr>
      <a:lvl4pPr marL="0" indent="0" algn="r" defTabSz="914400" rtl="1" eaLnBrk="1" latinLnBrk="0" hangingPunct="1">
        <a:lnSpc>
          <a:spcPct val="90000"/>
        </a:lnSpc>
        <a:spcBef>
          <a:spcPts val="400"/>
        </a:spcBef>
        <a:spcAft>
          <a:spcPts val="400"/>
        </a:spcAft>
        <a:buFont typeface="Arial"/>
        <a:buNone/>
        <a:defRPr sz="1600" b="0" kern="1200">
          <a:solidFill>
            <a:schemeClr val="tx1"/>
          </a:solidFill>
          <a:latin typeface="+mn-lt"/>
          <a:ea typeface="+mn-ea"/>
          <a:cs typeface="+mn-cs"/>
        </a:defRPr>
      </a:lvl4pPr>
      <a:lvl5pPr marL="0" indent="0" algn="r" defTabSz="914400" rtl="1" eaLnBrk="1" latinLnBrk="0" hangingPunct="1">
        <a:lnSpc>
          <a:spcPct val="90000"/>
        </a:lnSpc>
        <a:spcBef>
          <a:spcPts val="400"/>
        </a:spcBef>
        <a:spcAft>
          <a:spcPts val="400"/>
        </a:spcAft>
        <a:buFont typeface="Arial"/>
        <a:buNone/>
        <a:defRPr sz="16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anagement.biu.ac.il/node/3168"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image" Target="../media/image36.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C726BF-CE6B-CF44-9E3D-3FC1AFA9C6FE}"/>
              </a:ext>
            </a:extLst>
          </p:cNvPr>
          <p:cNvSpPr/>
          <p:nvPr/>
        </p:nvSpPr>
        <p:spPr>
          <a:xfrm>
            <a:off x="4794966" y="3208931"/>
            <a:ext cx="7272808" cy="1685846"/>
          </a:xfrm>
          <a:prstGeom prst="rect">
            <a:avLst/>
          </a:prstGeom>
        </p:spPr>
        <p:txBody>
          <a:bodyPr wrap="square">
            <a:spAutoFit/>
          </a:bodyPr>
          <a:lstStyle/>
          <a:p>
            <a:pPr algn="r" rtl="1">
              <a:lnSpc>
                <a:spcPct val="150000"/>
              </a:lnSpc>
            </a:pPr>
            <a:r>
              <a:rPr lang="he-IL" sz="2400" dirty="0">
                <a:solidFill>
                  <a:schemeClr val="bg1"/>
                </a:solidFill>
                <a:latin typeface="Arial" panose="020B0604020202020204" pitchFamily="34" charset="0"/>
                <a:cs typeface="Arial" panose="020B0604020202020204" pitchFamily="34" charset="0"/>
              </a:rPr>
              <a:t>דוקטורט </a:t>
            </a:r>
            <a:r>
              <a:rPr lang="en-US" sz="2400" dirty="0">
                <a:solidFill>
                  <a:schemeClr val="bg1"/>
                </a:solidFill>
                <a:latin typeface="Arial" panose="020B0604020202020204" pitchFamily="34" charset="0"/>
                <a:cs typeface="Arial" panose="020B0604020202020204" pitchFamily="34" charset="0"/>
              </a:rPr>
              <a:t>PhD)</a:t>
            </a:r>
            <a:r>
              <a:rPr lang="he-IL" sz="2400" dirty="0">
                <a:solidFill>
                  <a:schemeClr val="bg1"/>
                </a:solidFill>
                <a:latin typeface="Arial" panose="020B0604020202020204" pitchFamily="34" charset="0"/>
                <a:cs typeface="Arial" panose="020B0604020202020204" pitchFamily="34" charset="0"/>
              </a:rPr>
              <a:t>) בניהול מערכות בריאות.</a:t>
            </a:r>
          </a:p>
          <a:p>
            <a:pPr algn="r" rtl="1">
              <a:lnSpc>
                <a:spcPct val="150000"/>
              </a:lnSpc>
            </a:pPr>
            <a:r>
              <a:rPr lang="he-IL" sz="2400" dirty="0">
                <a:solidFill>
                  <a:schemeClr val="bg1"/>
                </a:solidFill>
                <a:latin typeface="Arial" panose="020B0604020202020204" pitchFamily="34" charset="0"/>
                <a:cs typeface="Arial" panose="020B0604020202020204" pitchFamily="34" charset="0"/>
              </a:rPr>
              <a:t>אי מייל: </a:t>
            </a:r>
            <a:r>
              <a:rPr lang="en-US" sz="2400" dirty="0" err="1">
                <a:solidFill>
                  <a:schemeClr val="bg1"/>
                </a:solidFill>
                <a:latin typeface="Arial" panose="020B0604020202020204" pitchFamily="34" charset="0"/>
                <a:cs typeface="Arial" panose="020B0604020202020204" pitchFamily="34" charset="0"/>
              </a:rPr>
              <a:t>liora.shmueli@biu.ac.il</a:t>
            </a:r>
            <a:endParaRPr lang="he-IL" sz="2400" dirty="0">
              <a:solidFill>
                <a:schemeClr val="bg1"/>
              </a:solidFill>
              <a:latin typeface="Arial" panose="020B0604020202020204" pitchFamily="34" charset="0"/>
              <a:cs typeface="Arial" panose="020B0604020202020204" pitchFamily="34" charset="0"/>
            </a:endParaRPr>
          </a:p>
          <a:p>
            <a:pPr algn="r" rtl="1">
              <a:lnSpc>
                <a:spcPct val="150000"/>
              </a:lnSpc>
            </a:pPr>
            <a:r>
              <a:rPr lang="he-IL" sz="2400" dirty="0">
                <a:solidFill>
                  <a:schemeClr val="bg1"/>
                </a:solidFill>
                <a:latin typeface="Arial" panose="020B0604020202020204" pitchFamily="34" charset="0"/>
                <a:cs typeface="Arial" panose="020B0604020202020204" pitchFamily="34" charset="0"/>
              </a:rPr>
              <a:t>אתר אישי: </a:t>
            </a:r>
            <a:r>
              <a:rPr lang="en-US" sz="2400" u="sng"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https://management.biu.ac.il/node/3168</a:t>
            </a:r>
            <a:r>
              <a:rPr lang="en-US" sz="2400" dirty="0">
                <a:solidFill>
                  <a:schemeClr val="bg1"/>
                </a:solidFill>
                <a:latin typeface="Arial" panose="020B0604020202020204" pitchFamily="34" charset="0"/>
                <a:cs typeface="Arial" panose="020B0604020202020204" pitchFamily="34" charset="0"/>
              </a:rPr>
              <a:t> </a:t>
            </a:r>
            <a:endParaRPr lang="he-IL" sz="24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DA199BF6-5B11-8E46-A024-1E2AA29851C6}"/>
              </a:ext>
            </a:extLst>
          </p:cNvPr>
          <p:cNvSpPr txBox="1">
            <a:spLocks/>
          </p:cNvSpPr>
          <p:nvPr/>
        </p:nvSpPr>
        <p:spPr>
          <a:xfrm>
            <a:off x="4098524" y="462988"/>
            <a:ext cx="7886700" cy="2114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algn="ctr">
              <a:defRPr sz="2800" b="1">
                <a:ln w="9525">
                  <a:solidFill>
                    <a:schemeClr val="bg1"/>
                  </a:solidFill>
                  <a:prstDash val="solid"/>
                </a:ln>
                <a:effectLst>
                  <a:outerShdw blurRad="12700" dist="38100" dir="2700000" algn="tl" rotWithShape="0">
                    <a:schemeClr val="accent5">
                      <a:lumMod val="60000"/>
                      <a:lumOff val="40000"/>
                    </a:scheme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he-IL" sz="4000" dirty="0"/>
              <a:t>ד״ר ליאורה שמואלי</a:t>
            </a:r>
          </a:p>
          <a:p>
            <a:endParaRPr lang="he-IL" dirty="0"/>
          </a:p>
          <a:p>
            <a:pPr rtl="1"/>
            <a:r>
              <a:rPr lang="he-IL" dirty="0"/>
              <a:t>תכנית לניהול מערכות בריאות ובריאות הציבור </a:t>
            </a:r>
            <a:r>
              <a:rPr lang="en-US" dirty="0"/>
              <a:t>MHA</a:t>
            </a:r>
          </a:p>
          <a:p>
            <a:r>
              <a:rPr lang="he-IL" dirty="0"/>
              <a:t>מחלקה לניהול</a:t>
            </a:r>
            <a:endParaRPr lang="en-US" dirty="0"/>
          </a:p>
        </p:txBody>
      </p:sp>
      <p:pic>
        <p:nvPicPr>
          <p:cNvPr id="9" name="Picture 8">
            <a:extLst>
              <a:ext uri="{FF2B5EF4-FFF2-40B4-BE49-F238E27FC236}">
                <a16:creationId xmlns:a16="http://schemas.microsoft.com/office/drawing/2014/main" id="{F4E99B11-9970-ED41-B09F-11C3893C8D71}"/>
              </a:ext>
            </a:extLst>
          </p:cNvPr>
          <p:cNvPicPr/>
          <p:nvPr/>
        </p:nvPicPr>
        <p:blipFill>
          <a:blip r:embed="rId4"/>
          <a:stretch>
            <a:fillRect/>
          </a:stretch>
        </p:blipFill>
        <p:spPr>
          <a:xfrm>
            <a:off x="441834" y="2577099"/>
            <a:ext cx="1282700" cy="1778000"/>
          </a:xfrm>
          <a:prstGeom prst="rect">
            <a:avLst/>
          </a:prstGeom>
        </p:spPr>
      </p:pic>
      <p:sp>
        <p:nvSpPr>
          <p:cNvPr id="10" name="Rectangle 9">
            <a:extLst>
              <a:ext uri="{FF2B5EF4-FFF2-40B4-BE49-F238E27FC236}">
                <a16:creationId xmlns:a16="http://schemas.microsoft.com/office/drawing/2014/main" id="{7F856396-C7F9-1F46-8569-1880A6EFC836}"/>
              </a:ext>
            </a:extLst>
          </p:cNvPr>
          <p:cNvSpPr/>
          <p:nvPr/>
        </p:nvSpPr>
        <p:spPr>
          <a:xfrm>
            <a:off x="973566" y="6165304"/>
            <a:ext cx="7272808" cy="504305"/>
          </a:xfrm>
          <a:prstGeom prst="rect">
            <a:avLst/>
          </a:prstGeom>
        </p:spPr>
        <p:txBody>
          <a:bodyPr wrap="square">
            <a:spAutoFit/>
          </a:bodyPr>
          <a:lstStyle/>
          <a:p>
            <a:pPr algn="r" rtl="1">
              <a:lnSpc>
                <a:spcPct val="150000"/>
              </a:lnSpc>
              <a:spcAft>
                <a:spcPts val="0"/>
              </a:spcAft>
            </a:pPr>
            <a:r>
              <a:rPr lang="he-IL" dirty="0">
                <a:latin typeface="Calibri" panose="020F0502020204030204" pitchFamily="34" charset="0"/>
                <a:ea typeface="Calibri" panose="020F0502020204030204" pitchFamily="34" charset="0"/>
                <a:cs typeface="Arial" panose="020B0604020202020204" pitchFamily="34" charset="0"/>
              </a:rPr>
              <a:t>מוטו בחיים: אוהבת ״לרוץ למרחקים ארוכים״ ולסמן מטרות ויעדים.</a:t>
            </a: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A close up of a logo&#10;&#10;Description automatically generated">
            <a:extLst>
              <a:ext uri="{FF2B5EF4-FFF2-40B4-BE49-F238E27FC236}">
                <a16:creationId xmlns:a16="http://schemas.microsoft.com/office/drawing/2014/main" id="{CE1E15AF-E121-CF50-B2F1-8AE793B475B3}"/>
              </a:ext>
            </a:extLst>
          </p:cNvPr>
          <p:cNvPicPr>
            <a:picLocks noChangeAspect="1"/>
          </p:cNvPicPr>
          <p:nvPr/>
        </p:nvPicPr>
        <p:blipFill>
          <a:blip r:embed="rId5"/>
          <a:stretch>
            <a:fillRect/>
          </a:stretch>
        </p:blipFill>
        <p:spPr>
          <a:xfrm>
            <a:off x="0" y="5097173"/>
            <a:ext cx="6244389" cy="1757625"/>
          </a:xfrm>
          <a:prstGeom prst="rect">
            <a:avLst/>
          </a:prstGeom>
        </p:spPr>
      </p:pic>
      <p:pic>
        <p:nvPicPr>
          <p:cNvPr id="7" name="Picture 6">
            <a:extLst>
              <a:ext uri="{FF2B5EF4-FFF2-40B4-BE49-F238E27FC236}">
                <a16:creationId xmlns:a16="http://schemas.microsoft.com/office/drawing/2014/main" id="{D835EBC8-80B7-41F3-6C5B-BF98403AF569}"/>
              </a:ext>
            </a:extLst>
          </p:cNvPr>
          <p:cNvPicPr>
            <a:picLocks noChangeAspect="1"/>
          </p:cNvPicPr>
          <p:nvPr/>
        </p:nvPicPr>
        <p:blipFill>
          <a:blip r:embed="rId6"/>
          <a:stretch>
            <a:fillRect/>
          </a:stretch>
        </p:blipFill>
        <p:spPr>
          <a:xfrm>
            <a:off x="8041874" y="5526609"/>
            <a:ext cx="4025900" cy="1143000"/>
          </a:xfrm>
          <a:prstGeom prst="rect">
            <a:avLst/>
          </a:prstGeom>
        </p:spPr>
      </p:pic>
    </p:spTree>
    <p:extLst>
      <p:ext uri="{BB962C8B-B14F-4D97-AF65-F5344CB8AC3E}">
        <p14:creationId xmlns:p14="http://schemas.microsoft.com/office/powerpoint/2010/main" val="2014427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35655E87-BFB8-8B4A-9CB1-86DFE92C3497}"/>
              </a:ext>
            </a:extLst>
          </p:cNvPr>
          <p:cNvSpPr>
            <a:spLocks noGrp="1"/>
          </p:cNvSpPr>
          <p:nvPr>
            <p:ph type="sldNum" sz="quarter" idx="12"/>
          </p:nvPr>
        </p:nvSpPr>
        <p:spPr/>
        <p:txBody>
          <a:bodyPr/>
          <a:lstStyle/>
          <a:p>
            <a:fld id="{FDB471CC-1647-9041-AC92-CE8E329D9294}" type="slidenum">
              <a:rPr lang="en-US" smtClean="0"/>
              <a:pPr/>
              <a:t>2</a:t>
            </a:fld>
            <a:endParaRPr lang="en-US"/>
          </a:p>
        </p:txBody>
      </p:sp>
      <p:sp>
        <p:nvSpPr>
          <p:cNvPr id="7" name="Title 1">
            <a:extLst>
              <a:ext uri="{FF2B5EF4-FFF2-40B4-BE49-F238E27FC236}">
                <a16:creationId xmlns:a16="http://schemas.microsoft.com/office/drawing/2014/main" id="{DB02C899-BA2B-B94E-8ED2-A61A07C1C004}"/>
              </a:ext>
            </a:extLst>
          </p:cNvPr>
          <p:cNvSpPr txBox="1">
            <a:spLocks/>
          </p:cNvSpPr>
          <p:nvPr/>
        </p:nvSpPr>
        <p:spPr>
          <a:xfrm>
            <a:off x="4305300" y="317758"/>
            <a:ext cx="7886700" cy="764704"/>
          </a:xfrm>
          <a:prstGeom prst="rect">
            <a:avLst/>
          </a:prstGeom>
        </p:spPr>
        <p:txBody>
          <a:bodyPr vert="horz" lIns="68580" tIns="34290" rIns="68580" bIns="34290" rtlCol="0" anchor="ctr">
            <a:normAutofit fontScale="77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rtl="1"/>
            <a:r>
              <a:rPr lang="he-IL" sz="405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mn-lt"/>
                <a:ea typeface="+mn-ea"/>
                <a:cs typeface="+mn-cs"/>
              </a:rPr>
              <a:t>קורסים- תואר שני </a:t>
            </a:r>
            <a:r>
              <a:rPr lang="he-IL"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mn-lt"/>
                <a:ea typeface="+mn-ea"/>
                <a:cs typeface="+mn-cs"/>
              </a:rPr>
              <a:t>בניהול מערכות בריאות </a:t>
            </a:r>
            <a:r>
              <a:rPr lang="en-US"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mn-lt"/>
                <a:ea typeface="+mn-ea"/>
                <a:cs typeface="+mn-cs"/>
              </a:rPr>
              <a:t>MHA</a:t>
            </a:r>
          </a:p>
          <a:p>
            <a:pPr algn="ctr" rtl="1" fontAlgn="auto">
              <a:spcAft>
                <a:spcPts val="0"/>
              </a:spcAft>
            </a:pPr>
            <a:endParaRPr lang="he-IL" sz="405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mn-lt"/>
              <a:ea typeface="+mn-ea"/>
              <a:cs typeface="+mn-cs"/>
            </a:endParaRPr>
          </a:p>
        </p:txBody>
      </p:sp>
      <p:sp>
        <p:nvSpPr>
          <p:cNvPr id="10" name="Rectangle 9">
            <a:extLst>
              <a:ext uri="{FF2B5EF4-FFF2-40B4-BE49-F238E27FC236}">
                <a16:creationId xmlns:a16="http://schemas.microsoft.com/office/drawing/2014/main" id="{3A562172-89F9-D945-81B1-517849D30D1C}"/>
              </a:ext>
            </a:extLst>
          </p:cNvPr>
          <p:cNvSpPr/>
          <p:nvPr/>
        </p:nvSpPr>
        <p:spPr>
          <a:xfrm>
            <a:off x="4601518" y="2021514"/>
            <a:ext cx="6984776" cy="3671005"/>
          </a:xfrm>
          <a:prstGeom prst="rect">
            <a:avLst/>
          </a:prstGeom>
        </p:spPr>
        <p:txBody>
          <a:bodyPr wrap="square">
            <a:spAutoFit/>
          </a:bodyPr>
          <a:lstStyle/>
          <a:p>
            <a:pPr marL="342900" indent="-342900" algn="r" rtl="1">
              <a:lnSpc>
                <a:spcPct val="200000"/>
              </a:lnSpc>
              <a:buFont typeface="Arial" panose="020B0604020202020204" pitchFamily="34" charset="0"/>
              <a:buChar char="•"/>
            </a:pPr>
            <a:r>
              <a:rPr lang="he-IL" sz="2400" dirty="0">
                <a:latin typeface="Arial" panose="020B0604020202020204" pitchFamily="34" charset="0"/>
                <a:cs typeface="Arial" panose="020B0604020202020204" pitchFamily="34" charset="0"/>
              </a:rPr>
              <a:t>כלי מחקר מתקדמים</a:t>
            </a:r>
          </a:p>
          <a:p>
            <a:pPr marL="342900" indent="-342900" algn="r" rtl="1">
              <a:lnSpc>
                <a:spcPct val="200000"/>
              </a:lnSpc>
              <a:buFont typeface="Arial" panose="020B0604020202020204" pitchFamily="34" charset="0"/>
              <a:buChar char="•"/>
            </a:pPr>
            <a:endParaRPr lang="he-IL" sz="2400" dirty="0">
              <a:latin typeface="Arial" panose="020B0604020202020204" pitchFamily="34" charset="0"/>
              <a:cs typeface="Arial" panose="020B0604020202020204" pitchFamily="34" charset="0"/>
            </a:endParaRPr>
          </a:p>
          <a:p>
            <a:pPr marL="342900" indent="-342900" algn="r" rtl="1">
              <a:lnSpc>
                <a:spcPct val="200000"/>
              </a:lnSpc>
              <a:buFont typeface="Arial" panose="020B0604020202020204" pitchFamily="34" charset="0"/>
              <a:buChar char="•"/>
            </a:pPr>
            <a:r>
              <a:rPr lang="he-IL" sz="2400" dirty="0">
                <a:latin typeface="Arial" panose="020B0604020202020204" pitchFamily="34" charset="0"/>
                <a:cs typeface="Arial" panose="020B0604020202020204" pitchFamily="34" charset="0"/>
              </a:rPr>
              <a:t>קידום בריאות</a:t>
            </a:r>
          </a:p>
          <a:p>
            <a:pPr marL="342900" indent="-342900" algn="r" rtl="1">
              <a:lnSpc>
                <a:spcPct val="200000"/>
              </a:lnSpc>
              <a:buFont typeface="Arial" panose="020B0604020202020204" pitchFamily="34" charset="0"/>
              <a:buChar char="•"/>
            </a:pPr>
            <a:r>
              <a:rPr lang="he-IL" sz="2400" dirty="0">
                <a:latin typeface="Arial" panose="020B0604020202020204" pitchFamily="34" charset="0"/>
              </a:rPr>
              <a:t>טכנולוגיות פורצות דרך בניהול בריאות</a:t>
            </a:r>
          </a:p>
          <a:p>
            <a:pPr marL="342900" indent="-342900" algn="r" rtl="1">
              <a:lnSpc>
                <a:spcPct val="200000"/>
              </a:lnSpc>
              <a:buFont typeface="Arial" panose="020B0604020202020204" pitchFamily="34" charset="0"/>
              <a:buChar char="•"/>
            </a:pPr>
            <a:endParaRPr lang="he-IL" sz="24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752A923-FD97-924E-8C6C-BAA0327A00E3}"/>
              </a:ext>
            </a:extLst>
          </p:cNvPr>
          <p:cNvSpPr/>
          <p:nvPr/>
        </p:nvSpPr>
        <p:spPr>
          <a:xfrm>
            <a:off x="0" y="6858000"/>
            <a:ext cx="11586294" cy="3139321"/>
          </a:xfrm>
          <a:prstGeom prst="rect">
            <a:avLst/>
          </a:prstGeom>
        </p:spPr>
        <p:txBody>
          <a:bodyPr wrap="square">
            <a:spAutoFit/>
          </a:bodyPr>
          <a:lstStyle/>
          <a:p>
            <a:pPr algn="r" rtl="1"/>
            <a:r>
              <a:rPr lang="he-IL" dirty="0">
                <a:ea typeface="Times New Roman" panose="02020603050405020304" pitchFamily="18" charset="0"/>
              </a:rPr>
              <a:t>1.קורס מיוחד: מטרתו </a:t>
            </a:r>
            <a:r>
              <a:rPr lang="he-IL" dirty="0"/>
              <a:t>להכיר </a:t>
            </a:r>
            <a:r>
              <a:rPr lang="he-IL" dirty="0" err="1"/>
              <a:t>ןלחשוף</a:t>
            </a:r>
            <a:r>
              <a:rPr lang="he-IL" dirty="0"/>
              <a:t> דרך מרצים אורחים </a:t>
            </a:r>
            <a:r>
              <a:rPr lang="he-IL" sz="1800" dirty="0">
                <a:effectLst/>
                <a:latin typeface="Arial" panose="020B0604020202020204" pitchFamily="34" charset="0"/>
              </a:rPr>
              <a:t>נושאי חדשנות ויישום טכנולוגיות פורצות דרך המחוללות שינוי במערכת הבריאות, בחברות בתעשיית השירותים/מוצרים, דרך מנהלים, יזמים וחוקרים והאינטגרציה ביניהם. כיצד מרכזי חדשנות בונים אקו-</a:t>
            </a:r>
            <a:r>
              <a:rPr lang="he-IL" sz="1800" dirty="0" err="1">
                <a:effectLst/>
                <a:latin typeface="Arial" panose="020B0604020202020204" pitchFamily="34" charset="0"/>
              </a:rPr>
              <a:t>סיסטם</a:t>
            </a:r>
            <a:r>
              <a:rPr lang="he-IL" sz="1800" dirty="0">
                <a:effectLst/>
                <a:latin typeface="Arial" panose="020B0604020202020204" pitchFamily="34" charset="0"/>
              </a:rPr>
              <a:t>. ללמוד כיצד בינה מלאכותית תורמת לשירותי הבריאות</a:t>
            </a:r>
          </a:p>
          <a:p>
            <a:pPr algn="r" rtl="1"/>
            <a:r>
              <a:rPr lang="he-IL" dirty="0"/>
              <a:t>2. חובה- כלי מחקר מתקדמים לפתח חשיבה מדעית ולהקנות כלים ישימים, ידע ומיומנויות בתכנון ועריכת מחקר אמפירי במהלך עבודת התזה בתואר השני. ל</a:t>
            </a:r>
            <a:r>
              <a:rPr lang="he-IL" dirty="0">
                <a:ea typeface="Times New Roman" panose="02020603050405020304" pitchFamily="18" charset="0"/>
              </a:rPr>
              <a:t>הקנות מושגים בסיסיים ומיומנויות לתכנון וליישום עקרונות המחקר הכמותי בתחום מדעי החברה-ניהול.</a:t>
            </a:r>
          </a:p>
          <a:p>
            <a:pPr algn="r" rtl="1">
              <a:buFont typeface="+mj-lt"/>
              <a:buAutoNum type="arabicPeriod"/>
            </a:pPr>
            <a:r>
              <a:rPr lang="he-IL" dirty="0"/>
              <a:t>לפתח חשיבה מדעית ולהקנות כלים ישימים, ידע ומיומנויות בתכנון ועריכת מחקר אמפירי במהלך עבודת התזה בתואר השני</a:t>
            </a:r>
            <a:r>
              <a:rPr lang="en-US" dirty="0"/>
              <a:t> </a:t>
            </a:r>
            <a:r>
              <a:rPr lang="he-IL" dirty="0"/>
              <a:t>.נתנסה בכלים </a:t>
            </a:r>
            <a:r>
              <a:rPr lang="he-IL" sz="1800" dirty="0">
                <a:effectLst/>
                <a:latin typeface="Arial" panose="020B0604020202020204" pitchFamily="34" charset="0"/>
              </a:rPr>
              <a:t>נחשף ונתנסה בכלים </a:t>
            </a:r>
            <a:r>
              <a:rPr lang="he-IL" sz="1800" dirty="0" err="1">
                <a:effectLst/>
                <a:latin typeface="Arial" panose="020B0604020202020204" pitchFamily="34" charset="0"/>
              </a:rPr>
              <a:t>ובפרקטיקות</a:t>
            </a:r>
            <a:r>
              <a:rPr lang="he-IL" sz="1800" dirty="0">
                <a:effectLst/>
                <a:latin typeface="Arial" panose="020B0604020202020204" pitchFamily="34" charset="0"/>
              </a:rPr>
              <a:t> של בינה מלאכותית לטיוב תהליכי חקר ולמידה, שיטות סטטיסטיות מתקדמות. </a:t>
            </a:r>
            <a:endParaRPr lang="he-IL" dirty="0"/>
          </a:p>
          <a:p>
            <a:pPr algn="r" rtl="1"/>
            <a:r>
              <a:rPr lang="he-IL" dirty="0">
                <a:ea typeface="Times New Roman" panose="02020603050405020304" pitchFamily="18" charset="0"/>
              </a:rPr>
              <a:t>3. קידום בריאות: </a:t>
            </a:r>
            <a:r>
              <a:rPr lang="he-IL" sz="1800" dirty="0">
                <a:effectLst/>
                <a:latin typeface="Arial" panose="020B0604020202020204" pitchFamily="34" charset="0"/>
              </a:rPr>
              <a:t>קורס זה נועד להקנות ידע בסיסי וכלים ישימים בתחום קידום הבריאות, כולל מושגי יסוד, גישות, תיאוריות ואסטרטגיות פעולה. הסטודנטים יפתחו מיומנויות בתכנון תוכניות קידום בריאות ויבינו את המורכבות של יישום תוכניות לאומיות וקביעת מדיניות ציבורית בתחום. הבנת עקרונות קידום הבריאות מהווה מרכיב חשוב בארגז הכלים של אנשי מקצוע במערכת הבריאות, והקורס כולל מטלת התנסות ליישום המודלים הנלמדים בשטח.</a:t>
            </a:r>
            <a:endParaRPr lang="en-US" dirty="0"/>
          </a:p>
        </p:txBody>
      </p:sp>
      <p:sp>
        <p:nvSpPr>
          <p:cNvPr id="4" name="Rectangle 3">
            <a:extLst>
              <a:ext uri="{FF2B5EF4-FFF2-40B4-BE49-F238E27FC236}">
                <a16:creationId xmlns:a16="http://schemas.microsoft.com/office/drawing/2014/main" id="{55C2DA5E-EC41-7042-8398-075BEC702C70}"/>
              </a:ext>
            </a:extLst>
          </p:cNvPr>
          <p:cNvSpPr/>
          <p:nvPr/>
        </p:nvSpPr>
        <p:spPr>
          <a:xfrm>
            <a:off x="9931674" y="1652182"/>
            <a:ext cx="1654620" cy="523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rPr>
              <a:t>סמסטר א'</a:t>
            </a:r>
          </a:p>
        </p:txBody>
      </p:sp>
      <p:sp>
        <p:nvSpPr>
          <p:cNvPr id="6" name="Rectangle 1">
            <a:extLst>
              <a:ext uri="{FF2B5EF4-FFF2-40B4-BE49-F238E27FC236}">
                <a16:creationId xmlns:a16="http://schemas.microsoft.com/office/drawing/2014/main" id="{9C17BA75-78F4-9B4F-B9B7-8133C2EC6536}"/>
              </a:ext>
            </a:extLst>
          </p:cNvPr>
          <p:cNvSpPr>
            <a:spLocks noChangeArrowheads="1"/>
          </p:cNvSpPr>
          <p:nvPr/>
        </p:nvSpPr>
        <p:spPr bwMode="auto">
          <a:xfrm>
            <a:off x="838200" y="3279506"/>
            <a:ext cx="2020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964F027E-2C3B-1C4B-A04F-AA9D2F3B6F0D}"/>
              </a:ext>
            </a:extLst>
          </p:cNvPr>
          <p:cNvSpPr/>
          <p:nvPr/>
        </p:nvSpPr>
        <p:spPr>
          <a:xfrm>
            <a:off x="9826317" y="3167390"/>
            <a:ext cx="1654620" cy="523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rPr>
              <a:t>סמסטר ב'</a:t>
            </a:r>
          </a:p>
        </p:txBody>
      </p:sp>
      <p:sp>
        <p:nvSpPr>
          <p:cNvPr id="16" name="Rectangle 3">
            <a:extLst>
              <a:ext uri="{FF2B5EF4-FFF2-40B4-BE49-F238E27FC236}">
                <a16:creationId xmlns:a16="http://schemas.microsoft.com/office/drawing/2014/main" id="{0096C6AB-A03A-E84E-9B8A-E55B9E55C90C}"/>
              </a:ext>
            </a:extLst>
          </p:cNvPr>
          <p:cNvSpPr>
            <a:spLocks noChangeArrowheads="1"/>
          </p:cNvSpPr>
          <p:nvPr/>
        </p:nvSpPr>
        <p:spPr bwMode="auto">
          <a:xfrm>
            <a:off x="838200" y="3579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12243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35655E87-BFB8-8B4A-9CB1-86DFE92C3497}"/>
              </a:ext>
            </a:extLst>
          </p:cNvPr>
          <p:cNvSpPr>
            <a:spLocks noGrp="1"/>
          </p:cNvSpPr>
          <p:nvPr>
            <p:ph type="sldNum" sz="quarter" idx="12"/>
          </p:nvPr>
        </p:nvSpPr>
        <p:spPr/>
        <p:txBody>
          <a:bodyPr/>
          <a:lstStyle/>
          <a:p>
            <a:fld id="{FDB471CC-1647-9041-AC92-CE8E329D9294}" type="slidenum">
              <a:rPr lang="en-US" smtClean="0"/>
              <a:pPr/>
              <a:t>3</a:t>
            </a:fld>
            <a:endParaRPr lang="en-US"/>
          </a:p>
        </p:txBody>
      </p:sp>
      <p:sp>
        <p:nvSpPr>
          <p:cNvPr id="10" name="Title 1">
            <a:extLst>
              <a:ext uri="{FF2B5EF4-FFF2-40B4-BE49-F238E27FC236}">
                <a16:creationId xmlns:a16="http://schemas.microsoft.com/office/drawing/2014/main" id="{3CE4F84F-B2A6-8C4B-911A-D5462A3CA304}"/>
              </a:ext>
            </a:extLst>
          </p:cNvPr>
          <p:cNvSpPr txBox="1">
            <a:spLocks/>
          </p:cNvSpPr>
          <p:nvPr/>
        </p:nvSpPr>
        <p:spPr>
          <a:xfrm>
            <a:off x="4978400" y="183464"/>
            <a:ext cx="7886700" cy="994172"/>
          </a:xfrm>
          <a:prstGeom prst="rect">
            <a:avLst/>
          </a:prstGeom>
        </p:spPr>
        <p:txBody>
          <a:bodyPr vert="horz" lIns="68580" tIns="34290" rIns="68580" bIns="34290" rtlCol="0" anchor="ctr">
            <a:normAutofit/>
          </a:bodyPr>
          <a:lstStyle>
            <a:lvl1pPr algn="r" defTabSz="914400" rtl="1" eaLnBrk="1" latinLnBrk="0" hangingPunct="1">
              <a:lnSpc>
                <a:spcPct val="70000"/>
              </a:lnSpc>
              <a:spcBef>
                <a:spcPct val="0"/>
              </a:spcBef>
              <a:buNone/>
              <a:defRPr sz="3600" b="1" kern="1200" baseline="0">
                <a:solidFill>
                  <a:schemeClr val="bg2"/>
                </a:solidFill>
                <a:latin typeface="+mj-lt"/>
                <a:ea typeface="+mj-ea"/>
                <a:cs typeface="+mj-cs"/>
              </a:defRPr>
            </a:lvl1pPr>
          </a:lstStyle>
          <a:p>
            <a:pPr algn="ctr"/>
            <a:r>
              <a:rPr lang="he-IL" sz="405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ea typeface="+mn-ea"/>
                <a:cs typeface="+mn-cs"/>
              </a:rPr>
              <a:t>תחומי מחקר</a:t>
            </a:r>
            <a:endParaRPr lang="en-US" sz="405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ea typeface="+mn-ea"/>
              <a:cs typeface="+mn-cs"/>
            </a:endParaRPr>
          </a:p>
        </p:txBody>
      </p:sp>
      <p:graphicFrame>
        <p:nvGraphicFramePr>
          <p:cNvPr id="11" name="Diagram 10">
            <a:extLst>
              <a:ext uri="{FF2B5EF4-FFF2-40B4-BE49-F238E27FC236}">
                <a16:creationId xmlns:a16="http://schemas.microsoft.com/office/drawing/2014/main" id="{0F869A01-AC2A-8A40-A1A9-0BE7F57C436C}"/>
              </a:ext>
            </a:extLst>
          </p:cNvPr>
          <p:cNvGraphicFramePr/>
          <p:nvPr>
            <p:extLst>
              <p:ext uri="{D42A27DB-BD31-4B8C-83A1-F6EECF244321}">
                <p14:modId xmlns:p14="http://schemas.microsoft.com/office/powerpoint/2010/main" val="1638397321"/>
              </p:ext>
            </p:extLst>
          </p:nvPr>
        </p:nvGraphicFramePr>
        <p:xfrm>
          <a:off x="4019084" y="1630669"/>
          <a:ext cx="7567210"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9577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35655E87-BFB8-8B4A-9CB1-86DFE92C3497}"/>
              </a:ext>
            </a:extLst>
          </p:cNvPr>
          <p:cNvSpPr>
            <a:spLocks noGrp="1"/>
          </p:cNvSpPr>
          <p:nvPr>
            <p:ph type="sldNum" sz="quarter" idx="12"/>
          </p:nvPr>
        </p:nvSpPr>
        <p:spPr/>
        <p:txBody>
          <a:bodyPr/>
          <a:lstStyle/>
          <a:p>
            <a:fld id="{FDB471CC-1647-9041-AC92-CE8E329D9294}" type="slidenum">
              <a:rPr lang="en-US" smtClean="0"/>
              <a:pPr/>
              <a:t>4</a:t>
            </a:fld>
            <a:endParaRPr lang="en-US"/>
          </a:p>
        </p:txBody>
      </p:sp>
      <p:sp>
        <p:nvSpPr>
          <p:cNvPr id="5" name="Rounded Rectangle 4">
            <a:extLst>
              <a:ext uri="{FF2B5EF4-FFF2-40B4-BE49-F238E27FC236}">
                <a16:creationId xmlns:a16="http://schemas.microsoft.com/office/drawing/2014/main" id="{7ADFF477-DEF3-654A-83D1-4949B82DA710}"/>
              </a:ext>
            </a:extLst>
          </p:cNvPr>
          <p:cNvSpPr/>
          <p:nvPr/>
        </p:nvSpPr>
        <p:spPr>
          <a:xfrm rot="10800000" flipV="1">
            <a:off x="327359" y="1207225"/>
            <a:ext cx="11258935" cy="47710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lgn="r" rtl="1">
              <a:lnSpc>
                <a:spcPct val="150000"/>
              </a:lnSpc>
              <a:buFont typeface="Arial" panose="020B0604020202020204" pitchFamily="34" charset="0"/>
              <a:buChar char="•"/>
            </a:pPr>
            <a:r>
              <a:rPr lang="he-IL" sz="2800" b="1"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rPr>
              <a:t>זיהוי חסמים ומניעים לפעולה בהתחסנות של סטודנטים לרפואה ולסיעוד כנגד קורונה</a:t>
            </a:r>
          </a:p>
          <a:p>
            <a:pPr marL="457200" indent="-457200" algn="r" rtl="1">
              <a:lnSpc>
                <a:spcPct val="150000"/>
              </a:lnSpc>
              <a:buFont typeface="Arial" panose="020B0604020202020204" pitchFamily="34" charset="0"/>
              <a:buChar char="•"/>
            </a:pPr>
            <a:r>
              <a:rPr lang="he-IL" sz="2800" b="1"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rPr>
              <a:t>נכונות חיילי צה"ל לקבל חיסון נגד שפעת</a:t>
            </a:r>
          </a:p>
          <a:p>
            <a:pPr marL="457200" indent="-457200" algn="r" rtl="1">
              <a:lnSpc>
                <a:spcPct val="150000"/>
              </a:lnSpc>
              <a:buFont typeface="Arial" panose="020B0604020202020204" pitchFamily="34" charset="0"/>
              <a:buChar char="•"/>
            </a:pPr>
            <a:r>
              <a:rPr lang="en-IL" sz="2800" dirty="0">
                <a:solidFill>
                  <a:schemeClr val="tx1"/>
                </a:solidFill>
              </a:rPr>
              <a:t>הערכת הפוטנציאל של מודלי שפה גדולים </a:t>
            </a:r>
            <a:r>
              <a:rPr lang="he-IL" sz="2800" dirty="0">
                <a:solidFill>
                  <a:schemeClr val="tx1"/>
                </a:solidFill>
              </a:rPr>
              <a:t>בתחום </a:t>
            </a:r>
            <a:r>
              <a:rPr lang="en-IL" sz="2800" dirty="0">
                <a:solidFill>
                  <a:schemeClr val="tx1"/>
                </a:solidFill>
              </a:rPr>
              <a:t>שיקום </a:t>
            </a:r>
            <a:r>
              <a:rPr lang="he-IL" sz="2800" dirty="0">
                <a:solidFill>
                  <a:schemeClr val="tx1"/>
                </a:solidFill>
              </a:rPr>
              <a:t>פיזיותרפיה:</a:t>
            </a:r>
            <a:r>
              <a:rPr lang="en-IL" sz="2800" dirty="0">
                <a:solidFill>
                  <a:schemeClr val="tx1"/>
                </a:solidFill>
              </a:rPr>
              <a:t> השוואה בין</a:t>
            </a:r>
            <a:r>
              <a:rPr lang="he-IL" sz="2800" dirty="0">
                <a:solidFill>
                  <a:schemeClr val="tx1"/>
                </a:solidFill>
              </a:rPr>
              <a:t> </a:t>
            </a:r>
            <a:r>
              <a:rPr lang="en-IL" sz="2800" dirty="0">
                <a:solidFill>
                  <a:schemeClr val="tx1"/>
                </a:solidFill>
              </a:rPr>
              <a:t> ChatGPT, Google Gemini</a:t>
            </a:r>
            <a:r>
              <a:rPr lang="he-IL" sz="2800" dirty="0">
                <a:solidFill>
                  <a:schemeClr val="tx1"/>
                </a:solidFill>
              </a:rPr>
              <a:t> וקלינאים</a:t>
            </a:r>
          </a:p>
          <a:p>
            <a:pPr marL="457200" indent="-457200" algn="r" rtl="1">
              <a:lnSpc>
                <a:spcPct val="150000"/>
              </a:lnSpc>
              <a:buFont typeface="Arial" panose="020B0604020202020204" pitchFamily="34" charset="0"/>
              <a:buChar char="•"/>
            </a:pPr>
            <a:r>
              <a:rPr lang="he-IL" sz="2800" dirty="0">
                <a:solidFill>
                  <a:schemeClr val="tx1"/>
                </a:solidFill>
              </a:rPr>
              <a:t>בחינת השימוש במודל</a:t>
            </a:r>
            <a:r>
              <a:rPr lang="en-US" sz="2800" dirty="0">
                <a:solidFill>
                  <a:schemeClr val="tx1"/>
                </a:solidFill>
              </a:rPr>
              <a:t>COMBI </a:t>
            </a:r>
            <a:r>
              <a:rPr lang="he-IL" sz="2800" dirty="0">
                <a:solidFill>
                  <a:schemeClr val="tx1"/>
                </a:solidFill>
              </a:rPr>
              <a:t> כמסגרת לקידום פעילות גופנית בקרב חולי סוכרת ע״י רופאי משפחה</a:t>
            </a:r>
            <a:endParaRPr lang="en-US" sz="2800" b="1"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endParaRPr>
          </a:p>
        </p:txBody>
      </p:sp>
      <p:sp>
        <p:nvSpPr>
          <p:cNvPr id="7" name="Title 1">
            <a:extLst>
              <a:ext uri="{FF2B5EF4-FFF2-40B4-BE49-F238E27FC236}">
                <a16:creationId xmlns:a16="http://schemas.microsoft.com/office/drawing/2014/main" id="{DB02C899-BA2B-B94E-8ED2-A61A07C1C004}"/>
              </a:ext>
            </a:extLst>
          </p:cNvPr>
          <p:cNvSpPr txBox="1">
            <a:spLocks/>
          </p:cNvSpPr>
          <p:nvPr/>
        </p:nvSpPr>
        <p:spPr>
          <a:xfrm>
            <a:off x="4294999" y="189858"/>
            <a:ext cx="7886700" cy="764704"/>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rtl="1" fontAlgn="auto">
              <a:spcAft>
                <a:spcPts val="0"/>
              </a:spcAft>
            </a:pPr>
            <a:r>
              <a:rPr lang="he-IL" sz="40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ea typeface="+mn-ea"/>
                <a:cs typeface="+mn-cs"/>
              </a:rPr>
              <a:t>דוגמאות לעבודות תזה של סטודנטים</a:t>
            </a:r>
            <a:endParaRPr lang="en-US" sz="40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ea typeface="+mn-ea"/>
              <a:cs typeface="+mn-cs"/>
            </a:endParaRPr>
          </a:p>
        </p:txBody>
      </p:sp>
    </p:spTree>
    <p:extLst>
      <p:ext uri="{BB962C8B-B14F-4D97-AF65-F5344CB8AC3E}">
        <p14:creationId xmlns:p14="http://schemas.microsoft.com/office/powerpoint/2010/main" val="4073646726"/>
      </p:ext>
    </p:extLst>
  </p:cSld>
  <p:clrMapOvr>
    <a:masterClrMapping/>
  </p:clrMapOvr>
</p:sld>
</file>

<file path=ppt/theme/theme1.xml><?xml version="1.0" encoding="utf-8"?>
<a:theme xmlns:a="http://schemas.openxmlformats.org/drawingml/2006/main" name="BarIlan">
  <a:themeElements>
    <a:clrScheme name="BarIlan2">
      <a:dk1>
        <a:srgbClr val="0A4127"/>
      </a:dk1>
      <a:lt1>
        <a:srgbClr val="FFFFFF"/>
      </a:lt1>
      <a:dk2>
        <a:srgbClr val="0A4127"/>
      </a:dk2>
      <a:lt2>
        <a:srgbClr val="F6FAF0"/>
      </a:lt2>
      <a:accent1>
        <a:srgbClr val="77CDE6"/>
      </a:accent1>
      <a:accent2>
        <a:srgbClr val="04280F"/>
      </a:accent2>
      <a:accent3>
        <a:srgbClr val="C3DC86"/>
      </a:accent3>
      <a:accent4>
        <a:srgbClr val="176936"/>
      </a:accent4>
      <a:accent5>
        <a:srgbClr val="77CDE6"/>
      </a:accent5>
      <a:accent6>
        <a:srgbClr val="C3DC86"/>
      </a:accent6>
      <a:hlink>
        <a:srgbClr val="0A4127"/>
      </a:hlink>
      <a:folHlink>
        <a:srgbClr val="04280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4848</TotalTime>
  <Words>379</Words>
  <Application>Microsoft Office PowerPoint</Application>
  <PresentationFormat>מסך רחב</PresentationFormat>
  <Paragraphs>40</Paragraphs>
  <Slides>4</Slides>
  <Notes>4</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4</vt:i4>
      </vt:variant>
    </vt:vector>
  </HeadingPairs>
  <TitlesOfParts>
    <vt:vector size="8" baseType="lpstr">
      <vt:lpstr>Arial</vt:lpstr>
      <vt:lpstr>Calibri</vt:lpstr>
      <vt:lpstr>Times New Roman</vt:lpstr>
      <vt:lpstr>BarIlan</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ליאת קרוליצקי</cp:lastModifiedBy>
  <cp:revision>192</cp:revision>
  <dcterms:created xsi:type="dcterms:W3CDTF">2020-01-09T10:28:07Z</dcterms:created>
  <dcterms:modified xsi:type="dcterms:W3CDTF">2024-12-15T05:18:06Z</dcterms:modified>
</cp:coreProperties>
</file>